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725" r:id="rId4"/>
    <p:sldId id="813" r:id="rId5"/>
    <p:sldId id="820" r:id="rId6"/>
    <p:sldId id="828" r:id="rId7"/>
    <p:sldId id="822" r:id="rId8"/>
    <p:sldId id="829" r:id="rId9"/>
    <p:sldId id="823" r:id="rId10"/>
    <p:sldId id="278" r:id="rId11"/>
    <p:sldId id="264" r:id="rId12"/>
    <p:sldId id="265" r:id="rId13"/>
    <p:sldId id="830" r:id="rId14"/>
    <p:sldId id="831" r:id="rId15"/>
    <p:sldId id="833" r:id="rId16"/>
    <p:sldId id="834" r:id="rId17"/>
    <p:sldId id="259" r:id="rId18"/>
    <p:sldId id="835" r:id="rId19"/>
    <p:sldId id="272" r:id="rId20"/>
    <p:sldId id="836" r:id="rId21"/>
    <p:sldId id="291" r:id="rId22"/>
    <p:sldId id="837" r:id="rId23"/>
    <p:sldId id="277" r:id="rId24"/>
    <p:sldId id="826" r:id="rId25"/>
    <p:sldId id="825" r:id="rId26"/>
    <p:sldId id="824" r:id="rId27"/>
    <p:sldId id="827" r:id="rId28"/>
    <p:sldId id="838" r:id="rId29"/>
    <p:sldId id="821" r:id="rId30"/>
    <p:sldId id="262" r:id="rId31"/>
    <p:sldId id="263" r:id="rId32"/>
    <p:sldId id="284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DCFFF"/>
    <a:srgbClr val="27C9EB"/>
    <a:srgbClr val="FF9B3F"/>
    <a:srgbClr val="6FFF3F"/>
    <a:srgbClr val="70F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4"/>
    <p:restoredTop sz="73551" autoAdjust="0"/>
  </p:normalViewPr>
  <p:slideViewPr>
    <p:cSldViewPr snapToGrid="0" snapToObjects="1">
      <p:cViewPr>
        <p:scale>
          <a:sx n="120" d="100"/>
          <a:sy n="120" d="100"/>
        </p:scale>
        <p:origin x="21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4BA09-4F94-4A37-921E-E6002BB5F6FA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DEDC-3A69-4679-91BA-7D75CC707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Results:</a:t>
            </a:r>
          </a:p>
          <a:p>
            <a:endParaRPr lang="en-US" dirty="0"/>
          </a:p>
          <a:p>
            <a:r>
              <a:rPr lang="en-US" dirty="0"/>
              <a:t>In order to functionally validate the Reporter system, we used two different single reporter cell line. One for the stem cell program, the other for the Differentiation program.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Given the simplicity to measure single fluorescent (green) channel, we used GFP as a reporter molecule. Sorting cells based on the green intensity, we able to monitor the change of Sox9 intensity across the cell population.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This means, that cells with high GFP intensity have active stem cell program. Losing GFP intensity associates with initiation of cell differentiation.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If, we compare gRNA distribution across the different GFP intensity fractions, we see even distribution of the CTRL guide RNAs which do not influence SOX9/GFP expression. However, direct targeting of SOX9 and GFP gRNAs are depleting form the High GFP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and 5. Comparing the gRNA ratios between GFP+ and GFP- fraction, we expect that CTRL gRNAs align to the null line. Those gRNAs which depleting from the GFP+ fraction, we expect to enrich in the GFP – fraction.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We use the same gating strategy in case of the other cell line.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In this case, the green cells will reflect the differentiated cell population.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and 10. we expect the same gRNA distribution and ratio in case of the CTRL and GFP + KRT20 guides.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11. However, we know, that Sox9 blocks differentiation. Therefore, releasing it`s inhibitory effect with SOX9 specific gRNAs, we expect to see that SOX9 guides enrich in the green (differentiated) fraction.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12. We expect to see low SOX9 guide levels at the GFP- fraction and over representation in the GFP+ fraction (differentiated cells) due to the loss of SOX9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5DEDC-3A69-4679-91BA-7D75CC707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LS180 SOX9 GFP</a:t>
            </a:r>
          </a:p>
          <a:p>
            <a:r>
              <a:rPr lang="en-US" dirty="0"/>
              <a:t>-Enrichment of  GFP and SOX9 gRNA in Bottom Fraction compared to Top Fraction (depletion from Top Fraction)</a:t>
            </a:r>
          </a:p>
          <a:p>
            <a:r>
              <a:rPr lang="en-US" dirty="0"/>
              <a:t>-Bottom 5% Fraction with lower GFP intensity has enrichment of SOX9 and GFP gRNA counts </a:t>
            </a:r>
          </a:p>
          <a:p>
            <a:r>
              <a:rPr lang="en-US" dirty="0"/>
              <a:t>-Less active stem cell program in bottom fraction </a:t>
            </a:r>
          </a:p>
          <a:p>
            <a:endParaRPr lang="en-US" dirty="0"/>
          </a:p>
          <a:p>
            <a:r>
              <a:rPr lang="en-US" dirty="0"/>
              <a:t>HT-29 KRT20 GFP</a:t>
            </a:r>
          </a:p>
          <a:p>
            <a:r>
              <a:rPr lang="en-US" dirty="0"/>
              <a:t>-Enrichment of GFP and KRT20 gRNA in Bottom Fraction compared to Top Fraction (depletion from Top Fraction)</a:t>
            </a:r>
          </a:p>
          <a:p>
            <a:r>
              <a:rPr lang="en-US" dirty="0"/>
              <a:t>-Depletion of SOX9 in Bottom Fraction compared to Top Fraction (enrichment in Top Fraction) </a:t>
            </a:r>
          </a:p>
          <a:p>
            <a:r>
              <a:rPr lang="en-US" dirty="0"/>
              <a:t>-Bottom 5% Fraction with lower GFP intensity has enrichment of KRT20 and GFP gRNA counts</a:t>
            </a:r>
          </a:p>
          <a:p>
            <a:r>
              <a:rPr lang="en-US" dirty="0"/>
              <a:t>-Bottom 5% Fraction with lower GFP intensity has depletion of SOX9 gRNA counts </a:t>
            </a:r>
          </a:p>
          <a:p>
            <a:r>
              <a:rPr lang="en-US" dirty="0"/>
              <a:t>-More active stem cell program in bottom fraction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5DEDC-3A69-4679-91BA-7D75CC7070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91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5DEDC-3A69-4679-91BA-7D75CC7070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6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B8C2-B610-2E4C-8122-0094DA70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D4CF-94D8-6B43-9084-AF8453952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CE768-BC27-3447-9823-88817E77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DCBA2-0383-CE40-AD2D-1CD747E9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AAB2-6C10-F142-8CA8-3BD5194D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8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AA1E-8AF9-A846-9838-5E83C92D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8239E-3C4B-0D4D-8E7B-93C25BF5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26552-E9C8-B34D-BD98-8BCF06D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E5AD-E377-7144-9628-F3457F06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5F02-42AA-F243-9C9D-A0943968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0C787-2517-7A4A-AFBA-B81B853E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96033-3343-F74E-975A-3C662610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7416-A75E-7F4A-AC58-4F329DE3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6F44-1356-0E46-AA75-061D211B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0081-73F9-CD40-8B43-2FF97048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5E9F-9454-D94C-B9F6-191A4EC9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6CF6-4240-AD4B-9916-DC79CBEE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483E-6B82-F942-A90E-A47FE8A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54165-083B-D344-A523-EDF08D5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D0EC3-CB4E-2947-892D-FD729BBE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2AF6-1242-5149-9E8C-9EA08F7E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310AC-9DA1-3D49-9F5E-1A1E52B74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6DEA-D84E-9E42-8636-7C55FB29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90A4-8393-D84E-ABE3-029CC29D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714A-3738-8D4D-A8AD-F5753F85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C3C-F1EE-5143-966E-58B1307E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3B77-8494-3845-9E4D-E33C4CD0B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409AC-4862-DA48-8472-1856A3BD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77AD6-A1FC-FB43-A795-A9CD1ED8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73648-0E80-5D4E-AF3E-B80C8A71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D3DC6-EB00-4843-BDA1-37FCDB09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D428-FD25-0649-97AF-617A7C34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4013-401C-0444-B9DE-8D0FBD3C4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494EA-5D31-C248-9DB9-68CB40CD0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3FEA9-AAD3-9A40-A8F7-7F4B400AC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4FF9C-576C-7748-BE0F-D6893D0A5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57352-5A42-DF42-B85D-FE2C1B4C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9AAA9-EBCD-C94B-8BEE-0D606EB7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3E396-A1CC-7F48-B3DD-A0ECC5E1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5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97B3-E992-644F-99B0-11F4071A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C505A-4549-414B-ABF2-8AC8A6A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FA3FA-537B-EB4E-A8B0-EBB0F695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F990-94F2-344B-9943-67034798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1BF23-62C0-BA4E-9417-FD67BA17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E57B0-A55F-4644-949D-5C2A9D3A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A3A0C-7D68-3E45-A8F7-A9BF5D11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8A-DB20-DD43-9F9B-F4A4A8FA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17F1-B408-294E-9AFE-9E76E2333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FD984-BA68-8A4C-9CE2-B9C6613F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7C3D3-C379-B94A-B9DD-930A131C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E9F6-DB06-FB43-96F6-B6BD7FED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E73D-80EB-D543-9B2D-68A65C09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8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4D57-5EF0-504C-91A0-63B9B2E1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B21D4-382D-7C47-AC38-10D221402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4E017-AA43-674E-86B4-B57F86AE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8B6E-3155-3249-BC42-999114AB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A7746-90BF-8244-B8ED-57A250EB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AEC04-CB7B-1544-8720-DA472C77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85374-B29D-564C-A888-5E8522F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FBD1-EF89-D344-991F-442148213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041D-E7B9-0948-A49C-5460A4D2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E8821-7C62-BF46-8362-CECC07FA2414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0111-A757-7A40-91C3-5ED72C9F9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81813-AF2D-EE44-BB50-0212ECDB1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7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10.1038/nrg389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6.jpg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3F6-4864-B246-93BC-6579BC236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CRISPR-Screen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FD141-AE9F-3E46-95D7-E87E976B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David Chen</a:t>
            </a:r>
          </a:p>
        </p:txBody>
      </p:sp>
    </p:spTree>
    <p:extLst>
      <p:ext uri="{BB962C8B-B14F-4D97-AF65-F5344CB8AC3E}">
        <p14:creationId xmlns:p14="http://schemas.microsoft.com/office/powerpoint/2010/main" val="80769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3937AC-2CE4-CE4C-989A-D5F912C01372}"/>
              </a:ext>
            </a:extLst>
          </p:cNvPr>
          <p:cNvSpPr txBox="1"/>
          <p:nvPr/>
        </p:nvSpPr>
        <p:spPr>
          <a:xfrm>
            <a:off x="-384989" y="716475"/>
            <a:ext cx="1020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FC Density Plot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390175" y="1436714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6453669" y="1436714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389895" y="1838148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3044961" y="1844766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6453389" y="184575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9108595" y="1851384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67AEB26-9A8E-4445-9B45-8EF001F9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4" y="5004238"/>
            <a:ext cx="2887487" cy="16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5982677-08CB-1645-A873-B9CDC1B9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01" y="5004238"/>
            <a:ext cx="2887487" cy="16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0C3F84B-5D5C-F24D-B911-4681EAFF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88" y="5006616"/>
            <a:ext cx="2879345" cy="168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353CB99-85BA-B14D-93FF-9820982D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45" y="4939909"/>
            <a:ext cx="3107721" cy="18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C27688-612D-204D-BE2E-6F7C8AFC0E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426153-D89B-384B-876D-2AD532B8EC6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3FFCA-C682-584A-AEDB-EAE2E150D963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715C6-4467-554D-B45C-B296281670E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9C64B-DCF9-CD43-B857-4358A4388091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23E47A-F23F-C442-A40A-BFC178B67F01}"/>
              </a:ext>
            </a:extLst>
          </p:cNvPr>
          <p:cNvSpPr/>
          <p:nvPr/>
        </p:nvSpPr>
        <p:spPr>
          <a:xfrm>
            <a:off x="4061605" y="4542573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HT-29 </a:t>
            </a:r>
            <a:r>
              <a:rPr lang="en-US" sz="2400" dirty="0"/>
              <a:t>KRT20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B3C82-E78C-D24D-BC5C-AE43A9235FBE}"/>
              </a:ext>
            </a:extLst>
          </p:cNvPr>
          <p:cNvSpPr/>
          <p:nvPr/>
        </p:nvSpPr>
        <p:spPr>
          <a:xfrm>
            <a:off x="4064283" y="2393598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A2EBE8-9723-8940-BFE0-67434EE7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3" y="2879228"/>
            <a:ext cx="2839033" cy="16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DFD682-8652-8940-B4B8-563D2F8D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9" y="2876281"/>
            <a:ext cx="2909590" cy="16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B24E95-DFA0-B74E-BE65-F688F712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7" y="2865565"/>
            <a:ext cx="2985959" cy="17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602F3F-4316-7748-8440-5F89C8B0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02" y="2865565"/>
            <a:ext cx="3054143" cy="17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1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12842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095892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095891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96004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5FEF18-3B59-A444-ADE8-B7B17EE2B13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65CBB-E1BC-5D40-BBEA-0FC76D30BA4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87959-D9FB-DF43-B708-D1D228D4538D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DDB77-121A-B544-ADBB-A76DA25367F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27313-6FF8-7A4F-A9F4-33F5F3BDAEEE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E07551-B725-ED4C-B356-D25DAC4F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87" y="3429000"/>
            <a:ext cx="2935912" cy="26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9399B56-4A82-DF4F-8D64-5FF0534F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79" y="3445821"/>
            <a:ext cx="2900562" cy="26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416EF4-15E5-1240-A736-7FC39076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" y="2971437"/>
            <a:ext cx="3147344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DAB58A0-3259-D04D-8616-2BBE9D8B4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71437"/>
            <a:ext cx="3107380" cy="310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32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58601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141651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141650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84681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E8A8B-054F-7747-AB31-582E2EEB8BFB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61485-C167-CB47-8722-B53856EE44F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51CD8-08FE-A547-ADD3-B8B8918C9269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63675-52E4-1747-BBD7-9AF3E5EBDECF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05CCF-2C7F-A649-9F97-B49F26D03A0C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471254-BEED-7E48-B763-DACD280B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08" y="3429000"/>
            <a:ext cx="2837883" cy="25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B8CAAD8-9E89-2C47-BFF6-9A3D142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50" y="3429000"/>
            <a:ext cx="2803713" cy="25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26BA53-AE29-F646-91F3-BF460983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" y="3003537"/>
            <a:ext cx="2992548" cy="2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C00ACCA-69BA-324F-A8DD-9DC07D48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84" y="3003537"/>
            <a:ext cx="2970544" cy="2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2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12842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095892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095891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96004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CEF2A4-8AF0-2C4D-B0E8-0D5EB298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" y="3313250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EEFC24-2C9B-8348-8FB9-F9326AFA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96" y="3313249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0E7013-D2E1-574C-929D-8D8ECDAD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48" y="3429000"/>
            <a:ext cx="3029748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31F2487-89CC-0040-995A-CE56F796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53" y="3429000"/>
            <a:ext cx="3029747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FEF18-3B59-A444-ADE8-B7B17EE2B13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65CBB-E1BC-5D40-BBEA-0FC76D30BA4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87959-D9FB-DF43-B708-D1D228D4538D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DDB77-121A-B544-ADBB-A76DA25367F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27313-6FF8-7A4F-A9F4-33F5F3BDAEEE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205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58601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141651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141650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84681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5AE646-B97B-C849-B9A7-BC974944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9" y="3239855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4F50FAB-8CB0-0A4A-A732-B671345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341455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4F8BED-8E87-F243-B163-95867C2F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35" y="3429000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EE4EF27-E215-364D-8BB3-3DA771B9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24" y="3429000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8E8A8B-054F-7747-AB31-582E2EEB8BFB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61485-C167-CB47-8722-B53856EE44F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51CD8-08FE-A547-ADD3-B8B8918C9269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63675-52E4-1747-BBD7-9AF3E5EBDECF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05CCF-2C7F-A649-9F97-B49F26D03A0C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9776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3937AC-2CE4-CE4C-989A-D5F912C01372}"/>
              </a:ext>
            </a:extLst>
          </p:cNvPr>
          <p:cNvSpPr txBox="1"/>
          <p:nvPr/>
        </p:nvSpPr>
        <p:spPr>
          <a:xfrm>
            <a:off x="-384989" y="716475"/>
            <a:ext cx="9203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KDE Plot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1458077" y="1336257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6768629" y="1335765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1457797" y="1737691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4112863" y="1744309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6768349" y="1744801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9423555" y="1750435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C27688-612D-204D-BE2E-6F7C8AFC0E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426153-D89B-384B-876D-2AD532B8EC6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3FFCA-C682-584A-AEDB-EAE2E150D963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715C6-4467-554D-B45C-B296281670E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9C64B-DCF9-CD43-B857-4358A4388091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B3C82-E78C-D24D-BC5C-AE43A9235FBE}"/>
              </a:ext>
            </a:extLst>
          </p:cNvPr>
          <p:cNvSpPr/>
          <p:nvPr/>
        </p:nvSpPr>
        <p:spPr>
          <a:xfrm>
            <a:off x="-403421" y="2772543"/>
            <a:ext cx="1861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</a:p>
          <a:p>
            <a:pPr lvl="1"/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97EEC7-D534-474B-B844-886A2E1C23B7}"/>
              </a:ext>
            </a:extLst>
          </p:cNvPr>
          <p:cNvSpPr txBox="1"/>
          <p:nvPr/>
        </p:nvSpPr>
        <p:spPr>
          <a:xfrm>
            <a:off x="7723372" y="79128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33097AD-DDAC-0F4E-9065-8C1CC98C3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0"/>
          <a:stretch/>
        </p:blipFill>
        <p:spPr bwMode="auto">
          <a:xfrm>
            <a:off x="1497702" y="4536234"/>
            <a:ext cx="233954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DB3063B0-961C-E24B-AF2B-AB07D004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4216752" y="4536234"/>
            <a:ext cx="2330657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02D18D4C-4286-3640-9B98-8B364EC72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6926913" y="4536234"/>
            <a:ext cx="233065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E35D09B1-5E4B-D04D-9C54-5D103BB93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1"/>
          <a:stretch/>
        </p:blipFill>
        <p:spPr bwMode="auto">
          <a:xfrm>
            <a:off x="9526946" y="4510895"/>
            <a:ext cx="2334704" cy="22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B9E29553-4E82-1D48-B8BD-B07C5CEB6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7" t="5575" b="71525"/>
          <a:stretch/>
        </p:blipFill>
        <p:spPr bwMode="auto">
          <a:xfrm>
            <a:off x="164320" y="1367530"/>
            <a:ext cx="1205245" cy="131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4B8922A-5475-EF4F-B086-544F7DEA9E63}"/>
              </a:ext>
            </a:extLst>
          </p:cNvPr>
          <p:cNvSpPr/>
          <p:nvPr/>
        </p:nvSpPr>
        <p:spPr>
          <a:xfrm>
            <a:off x="-384989" y="4889590"/>
            <a:ext cx="1861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</a:t>
            </a:r>
          </a:p>
          <a:p>
            <a:pPr lvl="1"/>
            <a:r>
              <a:rPr lang="en-US" sz="2400" dirty="0"/>
              <a:t>HT-29 KRT20 GFP </a:t>
            </a:r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875BC93-FB2C-7145-9D08-53415CDED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 bwMode="auto">
          <a:xfrm>
            <a:off x="1506283" y="2234522"/>
            <a:ext cx="2340709" cy="22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42D5E47-C248-3147-83DD-D39F12398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/>
          <a:stretch/>
        </p:blipFill>
        <p:spPr bwMode="auto">
          <a:xfrm>
            <a:off x="4226205" y="2261191"/>
            <a:ext cx="2340709" cy="22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2A4633-7958-844C-8988-E8A47A55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3"/>
          <a:stretch/>
        </p:blipFill>
        <p:spPr bwMode="auto">
          <a:xfrm>
            <a:off x="6919296" y="2234522"/>
            <a:ext cx="2330656" cy="22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EE56DFF-3B8E-AF44-8A71-1CB46504D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 bwMode="auto">
          <a:xfrm>
            <a:off x="9585485" y="2244298"/>
            <a:ext cx="2330657" cy="22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0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91280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80003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91281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95149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80003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83871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244443" y="628996"/>
            <a:ext cx="513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55080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5AE9F3-BA3C-CF46-89DB-25B06D7E48B1}"/>
              </a:ext>
            </a:extLst>
          </p:cNvPr>
          <p:cNvSpPr txBox="1"/>
          <p:nvPr/>
        </p:nvSpPr>
        <p:spPr>
          <a:xfrm>
            <a:off x="1755079" y="5961974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F90A2-34C0-C34A-ACEE-B24962747228}"/>
              </a:ext>
            </a:extLst>
          </p:cNvPr>
          <p:cNvSpPr txBox="1"/>
          <p:nvPr/>
        </p:nvSpPr>
        <p:spPr>
          <a:xfrm>
            <a:off x="4779829" y="555090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75A32-44A9-DE43-AFF6-8AFBCEE8F6C8}"/>
              </a:ext>
            </a:extLst>
          </p:cNvPr>
          <p:cNvSpPr txBox="1"/>
          <p:nvPr/>
        </p:nvSpPr>
        <p:spPr>
          <a:xfrm>
            <a:off x="7944925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5C8CC-D1C0-A74B-A75D-5B2706F97991}"/>
              </a:ext>
            </a:extLst>
          </p:cNvPr>
          <p:cNvSpPr txBox="1"/>
          <p:nvPr/>
        </p:nvSpPr>
        <p:spPr>
          <a:xfrm>
            <a:off x="7944924" y="5956886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F1E6C-74CE-C247-9DCA-4707268144AF}"/>
              </a:ext>
            </a:extLst>
          </p:cNvPr>
          <p:cNvSpPr txBox="1"/>
          <p:nvPr/>
        </p:nvSpPr>
        <p:spPr>
          <a:xfrm>
            <a:off x="7944923" y="639267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*LRIG1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BFD6D-926A-7248-9A6F-DD2B8DE64F63}"/>
              </a:ext>
            </a:extLst>
          </p:cNvPr>
          <p:cNvSpPr txBox="1"/>
          <p:nvPr/>
        </p:nvSpPr>
        <p:spPr>
          <a:xfrm>
            <a:off x="10889657" y="553457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147F27-8F04-384E-8FDE-C8E0385BABE1}"/>
              </a:ext>
            </a:extLst>
          </p:cNvPr>
          <p:cNvSpPr txBox="1"/>
          <p:nvPr/>
        </p:nvSpPr>
        <p:spPr>
          <a:xfrm>
            <a:off x="10889656" y="594422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069C9-DB1D-604A-99B1-7FBBFE0199B7}"/>
              </a:ext>
            </a:extLst>
          </p:cNvPr>
          <p:cNvSpPr txBox="1"/>
          <p:nvPr/>
        </p:nvSpPr>
        <p:spPr>
          <a:xfrm>
            <a:off x="273407" y="2423972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36691A-03E4-3C41-8AE2-4CCDA19356CA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323EB-7C8B-9548-95B4-A55A7DFECB9C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A0815-9862-AB4B-915A-DAAEB1CC081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49B1C-F198-0148-9F65-D4B07A54644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6EA54D-85B8-0944-81E2-90FF6E367F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A658D4-A54C-1B46-BB2E-D6457A04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4" y="2817682"/>
            <a:ext cx="2713157" cy="27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C27E9B7-8066-DB43-9FF0-123139D8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49" y="2836930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1E299D4-B5A6-8940-8C7E-0451F157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6" y="2840041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FF49910-9344-894A-AA20-43DB83B9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2" y="2848698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0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91280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80003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91281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95149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80003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83871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244443" y="628996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55080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55079" y="5956886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042A0F-EF07-194A-893D-D204BFAF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9" y="2784812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A1C00-5A9F-674C-8E40-F9C21930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02" y="2784811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E83A79-277A-664C-905C-740B9783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48" y="2784811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BC7410-6DFE-F543-9867-A69B4EA5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268" y="2792975"/>
            <a:ext cx="2749763" cy="2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5AE9F3-BA3C-CF46-89DB-25B06D7E48B1}"/>
              </a:ext>
            </a:extLst>
          </p:cNvPr>
          <p:cNvSpPr txBox="1"/>
          <p:nvPr/>
        </p:nvSpPr>
        <p:spPr>
          <a:xfrm>
            <a:off x="1755078" y="639267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F90A2-34C0-C34A-ACEE-B24962747228}"/>
              </a:ext>
            </a:extLst>
          </p:cNvPr>
          <p:cNvSpPr txBox="1"/>
          <p:nvPr/>
        </p:nvSpPr>
        <p:spPr>
          <a:xfrm>
            <a:off x="4779829" y="555090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DCED9-B11F-3042-9CE5-A702494E5ADF}"/>
              </a:ext>
            </a:extLst>
          </p:cNvPr>
          <p:cNvSpPr txBox="1"/>
          <p:nvPr/>
        </p:nvSpPr>
        <p:spPr>
          <a:xfrm>
            <a:off x="4779828" y="5960551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2C51B-3693-8842-947D-CE6E217D7EF6}"/>
              </a:ext>
            </a:extLst>
          </p:cNvPr>
          <p:cNvSpPr txBox="1"/>
          <p:nvPr/>
        </p:nvSpPr>
        <p:spPr>
          <a:xfrm>
            <a:off x="4779827" y="6396335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75A32-44A9-DE43-AFF6-8AFBCEE8F6C8}"/>
              </a:ext>
            </a:extLst>
          </p:cNvPr>
          <p:cNvSpPr txBox="1"/>
          <p:nvPr/>
        </p:nvSpPr>
        <p:spPr>
          <a:xfrm>
            <a:off x="7944925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5C8CC-D1C0-A74B-A75D-5B2706F97991}"/>
              </a:ext>
            </a:extLst>
          </p:cNvPr>
          <p:cNvSpPr txBox="1"/>
          <p:nvPr/>
        </p:nvSpPr>
        <p:spPr>
          <a:xfrm>
            <a:off x="7944924" y="5956886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F1E6C-74CE-C247-9DCA-4707268144AF}"/>
              </a:ext>
            </a:extLst>
          </p:cNvPr>
          <p:cNvSpPr txBox="1"/>
          <p:nvPr/>
        </p:nvSpPr>
        <p:spPr>
          <a:xfrm>
            <a:off x="7944923" y="639267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BFD6D-926A-7248-9A6F-DD2B8DE64F63}"/>
              </a:ext>
            </a:extLst>
          </p:cNvPr>
          <p:cNvSpPr txBox="1"/>
          <p:nvPr/>
        </p:nvSpPr>
        <p:spPr>
          <a:xfrm>
            <a:off x="10889657" y="553457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147F27-8F04-384E-8FDE-C8E0385BABE1}"/>
              </a:ext>
            </a:extLst>
          </p:cNvPr>
          <p:cNvSpPr txBox="1"/>
          <p:nvPr/>
        </p:nvSpPr>
        <p:spPr>
          <a:xfrm>
            <a:off x="10889656" y="5944223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4C7DD3-7602-FB48-9DA2-E14C5B115D19}"/>
              </a:ext>
            </a:extLst>
          </p:cNvPr>
          <p:cNvSpPr txBox="1"/>
          <p:nvPr/>
        </p:nvSpPr>
        <p:spPr>
          <a:xfrm>
            <a:off x="10889655" y="638000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069C9-DB1D-604A-99B1-7FBBFE0199B7}"/>
              </a:ext>
            </a:extLst>
          </p:cNvPr>
          <p:cNvSpPr txBox="1"/>
          <p:nvPr/>
        </p:nvSpPr>
        <p:spPr>
          <a:xfrm>
            <a:off x="273407" y="2423972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36691A-03E4-3C41-8AE2-4CCDA19356CA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323EB-7C8B-9548-95B4-A55A7DFECB9C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A0815-9862-AB4B-915A-DAAEB1CC081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49B1C-F198-0148-9F65-D4B07A54644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6EA54D-85B8-0944-81E2-90FF6E367F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177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30768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19491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30769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34637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19491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23359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30768" y="719522"/>
            <a:ext cx="738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r>
              <a:rPr lang="en-US" sz="3200" b="1" dirty="0">
                <a:cs typeface="Times New Roman" panose="02020603050405020304" pitchFamily="18" charset="0"/>
              </a:rPr>
              <a:t>RRA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85FA1-2344-5E4C-AB15-34D040C9ED2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5AB9A2-BED3-FE44-BC31-1748B70C06C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B8A948-E11A-4643-BE8E-7B2C4080407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BEC48-E0C5-304D-A7CD-58DA1F814EB3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8B914-9C5F-BC4E-9A45-DB3D7FDDC94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FFD137-E80D-4140-BC55-0B3F6FA4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7" y="3520685"/>
            <a:ext cx="2868268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F19B7E1-AF56-F74B-B2AB-6280CF7D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65" y="3520685"/>
            <a:ext cx="2867210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CF2D626-FB0A-ED4C-B909-196BA7AC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90" y="3520685"/>
            <a:ext cx="2869857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77FE041-0A46-5447-88BF-BA6F965D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47" y="3520685"/>
            <a:ext cx="2870915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9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30768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19491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30769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34637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19491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23359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30768" y="747737"/>
            <a:ext cx="738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r>
              <a:rPr lang="en-US" sz="3200" b="1" dirty="0">
                <a:cs typeface="Times New Roman" panose="02020603050405020304" pitchFamily="18" charset="0"/>
              </a:rPr>
              <a:t>RRA 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0BC76E-F2E5-E445-877E-DF2AC9A1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" y="3616824"/>
            <a:ext cx="2831481" cy="22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DA1461-4BF3-1F40-8D7A-427B7444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68" y="3616824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27B710B-8299-F149-B03C-ED04437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79" y="3623866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0D29C43-5BDF-2544-9579-9E00EB8F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037" y="3626781"/>
            <a:ext cx="2831482" cy="22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085FA1-2344-5E4C-AB15-34D040C9ED2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5AB9A2-BED3-FE44-BC31-1748B70C06C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B8A948-E11A-4643-BE8E-7B2C4080407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BEC48-E0C5-304D-A7CD-58DA1F814EB3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8B914-9C5F-BC4E-9A45-DB3D7FDDC94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612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32D56A9-AAEE-8A4C-B919-CC005104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9" y="629712"/>
            <a:ext cx="2626304" cy="6130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B71CD1-0A43-364B-9AAB-AFC89D09D4A9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C45931-ACA8-514D-B2DC-EA15928B8F67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885866-EB6C-2945-B552-6948597CA57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9F0BD-FF94-C845-A3CC-234AA85825F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BE8F6-9558-B34E-8862-8CF7714ED8A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20CDD3-6E87-7143-B1C7-A2A12A7268A5}"/>
              </a:ext>
            </a:extLst>
          </p:cNvPr>
          <p:cNvSpPr txBox="1"/>
          <p:nvPr/>
        </p:nvSpPr>
        <p:spPr>
          <a:xfrm>
            <a:off x="316992" y="768096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Pooled CRISPR Screens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4AC862-8FCB-E74A-8883-67D630724BC7}"/>
              </a:ext>
            </a:extLst>
          </p:cNvPr>
          <p:cNvSpPr/>
          <p:nvPr/>
        </p:nvSpPr>
        <p:spPr>
          <a:xfrm>
            <a:off x="7320565" y="1816160"/>
            <a:ext cx="195072" cy="195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D13A8-30CB-DC4F-B163-50D0F5E2CDA4}"/>
              </a:ext>
            </a:extLst>
          </p:cNvPr>
          <p:cNvSpPr txBox="1"/>
          <p:nvPr/>
        </p:nvSpPr>
        <p:spPr>
          <a:xfrm>
            <a:off x="8400288" y="1452031"/>
            <a:ext cx="358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pooled screens, reagents are usually synthesized and constructed as a pool.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06E6F-731A-A745-AC86-40FF7E89871C}"/>
              </a:ext>
            </a:extLst>
          </p:cNvPr>
          <p:cNvSpPr txBox="1"/>
          <p:nvPr/>
        </p:nvSpPr>
        <p:spPr>
          <a:xfrm>
            <a:off x="382037" y="2986501"/>
            <a:ext cx="326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Viral transduction limits transgene copy number (ideally, one perturbation per cell),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2A8D90-76E6-3E4C-8BF4-3BBCAE284DF7}"/>
              </a:ext>
            </a:extLst>
          </p:cNvPr>
          <p:cNvSpPr txBox="1"/>
          <p:nvPr/>
        </p:nvSpPr>
        <p:spPr>
          <a:xfrm>
            <a:off x="8400288" y="3969150"/>
            <a:ext cx="349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Viral integration enables readout through PCR and next-generation sequencing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A764E0-DF85-194A-A7B3-E296B1DFBBC5}"/>
              </a:ext>
            </a:extLst>
          </p:cNvPr>
          <p:cNvSpPr/>
          <p:nvPr/>
        </p:nvSpPr>
        <p:spPr>
          <a:xfrm>
            <a:off x="268222" y="5091178"/>
            <a:ext cx="3389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Readout is based on the comparison of the abundance of the different </a:t>
            </a:r>
            <a:r>
              <a:rPr lang="en-CA" dirty="0" err="1"/>
              <a:t>genomically</a:t>
            </a:r>
            <a:r>
              <a:rPr lang="en-CA" dirty="0"/>
              <a:t> integrated transgene reagents between samples. 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1344F4-F18A-5445-999F-8749A7A891B3}"/>
              </a:ext>
            </a:extLst>
          </p:cNvPr>
          <p:cNvSpPr/>
          <p:nvPr/>
        </p:nvSpPr>
        <p:spPr>
          <a:xfrm>
            <a:off x="4712598" y="3350630"/>
            <a:ext cx="195072" cy="195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5B3BDF-E4E2-2749-BCD0-C03A030A9EC9}"/>
              </a:ext>
            </a:extLst>
          </p:cNvPr>
          <p:cNvSpPr/>
          <p:nvPr/>
        </p:nvSpPr>
        <p:spPr>
          <a:xfrm>
            <a:off x="7353947" y="4333279"/>
            <a:ext cx="195072" cy="195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37CA91-85C0-114F-9FDC-6BDA5B76729A}"/>
              </a:ext>
            </a:extLst>
          </p:cNvPr>
          <p:cNvSpPr/>
          <p:nvPr/>
        </p:nvSpPr>
        <p:spPr>
          <a:xfrm>
            <a:off x="4746321" y="5732306"/>
            <a:ext cx="195072" cy="1950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7255DD-4CDA-4644-A061-54029A5C5762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3649494" y="3448166"/>
            <a:ext cx="106310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B11246-3F70-494E-88D3-F507F4929133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7515637" y="1913696"/>
            <a:ext cx="88465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6678C4-798E-704B-8E0A-03103CF0E03B}"/>
              </a:ext>
            </a:extLst>
          </p:cNvPr>
          <p:cNvCxnSpPr>
            <a:stCxn id="40" idx="3"/>
            <a:endCxn id="37" idx="1"/>
          </p:cNvCxnSpPr>
          <p:nvPr/>
        </p:nvCxnSpPr>
        <p:spPr>
          <a:xfrm>
            <a:off x="7549019" y="4430815"/>
            <a:ext cx="8512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D7E429-DF4A-CD4E-9E15-88F1C99CB924}"/>
              </a:ext>
            </a:extLst>
          </p:cNvPr>
          <p:cNvCxnSpPr>
            <a:stCxn id="41" idx="1"/>
            <a:endCxn id="38" idx="3"/>
          </p:cNvCxnSpPr>
          <p:nvPr/>
        </p:nvCxnSpPr>
        <p:spPr>
          <a:xfrm flipH="1">
            <a:off x="3657599" y="5829842"/>
            <a:ext cx="1088722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2C0A335-C670-144A-A611-7F9DBBDE0FEF}"/>
              </a:ext>
            </a:extLst>
          </p:cNvPr>
          <p:cNvSpPr txBox="1"/>
          <p:nvPr/>
        </p:nvSpPr>
        <p:spPr>
          <a:xfrm>
            <a:off x="8177431" y="6486269"/>
            <a:ext cx="402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Figured sourced from </a:t>
            </a:r>
            <a:r>
              <a:rPr lang="en-US" dirty="0" err="1">
                <a:hlinkClick r:id="rId3"/>
              </a:rPr>
              <a:t>Shalem</a:t>
            </a:r>
            <a:r>
              <a:rPr lang="en-US" dirty="0">
                <a:hlinkClick r:id="rId3"/>
              </a:rPr>
              <a:t> et al.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5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-195362" y="724131"/>
            <a:ext cx="5136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</a:p>
          <a:p>
            <a:pPr lvl="1"/>
            <a:r>
              <a:rPr lang="en-US" sz="3200" b="1" dirty="0"/>
              <a:t>Beta Score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3937894" y="2003084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3937894" y="5218978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70DFE-61A5-6E41-A8A6-F5BD30836AA3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5A4C8-E956-B641-830A-75788C31F1ED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9CBFE-93CC-A04E-9835-C86864945E42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87B91-DC59-B64D-AD62-62CC01E912A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02577-78EB-D541-9541-15630F867828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964AF-5B00-6249-95F6-A2ABED0F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41" y="727585"/>
            <a:ext cx="5241325" cy="30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DE880-184B-8D48-958B-936AE9F7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52" y="3740246"/>
            <a:ext cx="5230314" cy="30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9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-195362" y="724131"/>
            <a:ext cx="530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</a:p>
          <a:p>
            <a:pPr lvl="1"/>
            <a:r>
              <a:rPr lang="en-US" sz="3200" b="1" dirty="0"/>
              <a:t>Beta Score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D7844-2C70-0A4E-8355-6A4EE05F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13" y="3713515"/>
            <a:ext cx="5137499" cy="29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3F9BA9-A36A-8046-9402-FC02C6DF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14" y="754316"/>
            <a:ext cx="5137499" cy="29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3937894" y="2003084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3937894" y="5218978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70DFE-61A5-6E41-A8A6-F5BD30836AA3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5A4C8-E956-B641-830A-75788C31F1ED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9CBFE-93CC-A04E-9835-C86864945E42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87B91-DC59-B64D-AD62-62CC01E912A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02577-78EB-D541-9541-15630F867828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4822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230615" y="1669288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5540467" y="1669288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230055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2885261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5527691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8195113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LS180 SOX9 GFP Volcano Plot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83EBC9-F35C-464F-8798-7B101779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7"/>
          <a:stretch/>
        </p:blipFill>
        <p:spPr bwMode="auto">
          <a:xfrm>
            <a:off x="65039" y="3328456"/>
            <a:ext cx="276696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0C1BC79-6284-7541-956D-5F95D6722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 bwMode="auto">
          <a:xfrm>
            <a:off x="2770250" y="3328456"/>
            <a:ext cx="2770217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07A6587-2F74-8C4C-B419-9C7826155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7"/>
          <a:stretch/>
        </p:blipFill>
        <p:spPr bwMode="auto">
          <a:xfrm>
            <a:off x="5478716" y="3328456"/>
            <a:ext cx="276696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3F436ED-9851-BD4B-B18A-7382595C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7"/>
          <a:stretch/>
        </p:blipFill>
        <p:spPr bwMode="auto">
          <a:xfrm>
            <a:off x="8195113" y="3328456"/>
            <a:ext cx="277202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1E299EB-8FC9-E64C-82B7-F4849DAB9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3" t="4805" b="69612"/>
          <a:stretch/>
        </p:blipFill>
        <p:spPr bwMode="auto">
          <a:xfrm>
            <a:off x="10850319" y="3887302"/>
            <a:ext cx="1353423" cy="159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230615" y="1669288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5540467" y="1669288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230055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2885261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5527691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8195113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110A5-56C8-D749-9E50-5D2488807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1"/>
          <a:stretch/>
        </p:blipFill>
        <p:spPr bwMode="auto">
          <a:xfrm>
            <a:off x="157776" y="3486879"/>
            <a:ext cx="2714872" cy="26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9E3731-FBDB-174E-8FBE-98615E44E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1"/>
          <a:stretch/>
        </p:blipFill>
        <p:spPr bwMode="auto">
          <a:xfrm>
            <a:off x="2827594" y="3492339"/>
            <a:ext cx="2604975" cy="26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CED289-4889-2F4C-8390-0963A81F4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5"/>
          <a:stretch/>
        </p:blipFill>
        <p:spPr bwMode="auto">
          <a:xfrm>
            <a:off x="5432569" y="3460323"/>
            <a:ext cx="2685467" cy="26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349B46-16D4-1944-AD22-977991FBB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5"/>
          <a:stretch/>
        </p:blipFill>
        <p:spPr bwMode="auto">
          <a:xfrm>
            <a:off x="8037544" y="3431371"/>
            <a:ext cx="2800559" cy="270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F5A0A65-5A69-914F-B18C-B11837866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2" t="5751" b="67582"/>
          <a:stretch/>
        </p:blipFill>
        <p:spPr bwMode="auto">
          <a:xfrm>
            <a:off x="10658008" y="3867466"/>
            <a:ext cx="1533992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HT-29 KRT20 GFP Volcano Plot</a:t>
            </a:r>
          </a:p>
        </p:txBody>
      </p:sp>
    </p:spTree>
    <p:extLst>
      <p:ext uri="{BB962C8B-B14F-4D97-AF65-F5344CB8AC3E}">
        <p14:creationId xmlns:p14="http://schemas.microsoft.com/office/powerpoint/2010/main" val="173321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Bottom 2.5% Fraction or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Bottom 5% Fraction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A38956-CC0E-D544-BA7C-2659B273795F}"/>
              </a:ext>
            </a:extLst>
          </p:cNvPr>
          <p:cNvSpPr/>
          <p:nvPr/>
        </p:nvSpPr>
        <p:spPr>
          <a:xfrm>
            <a:off x="5981799" y="154342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E273A-288E-7D43-AADE-6D2F61E7816B}"/>
              </a:ext>
            </a:extLst>
          </p:cNvPr>
          <p:cNvSpPr/>
          <p:nvPr/>
        </p:nvSpPr>
        <p:spPr>
          <a:xfrm>
            <a:off x="601841" y="154342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9733A9-CAC6-6946-AFD5-D37FC780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70" y="4337522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837B10F-BF93-1345-A60E-E89FBF1D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67" y="4337521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66893A9-B83B-A44D-A6EF-9B6E2A1D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18" y="2104779"/>
            <a:ext cx="2232742" cy="223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2D447AB-F5D5-2442-A7A6-4F19350A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56" y="2054934"/>
            <a:ext cx="2232743" cy="223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2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Day 3 vs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Day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BBFD6-D422-E44A-908E-DFC9968E761C}"/>
              </a:ext>
            </a:extLst>
          </p:cNvPr>
          <p:cNvSpPr/>
          <p:nvPr/>
        </p:nvSpPr>
        <p:spPr>
          <a:xfrm>
            <a:off x="375694" y="1543425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70B33-159F-5845-BEB7-94B78919047F}"/>
              </a:ext>
            </a:extLst>
          </p:cNvPr>
          <p:cNvSpPr/>
          <p:nvPr/>
        </p:nvSpPr>
        <p:spPr>
          <a:xfrm>
            <a:off x="6392047" y="1543425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C916E0-3217-1948-BD7A-5617A2A1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3" y="4247764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9002FC3-91C4-8A4B-ABFC-186436B7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0" y="4247763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9A5D5EA-4612-944E-98CC-7C397E4C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" y="2582131"/>
            <a:ext cx="5866583" cy="139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DFC723C-968E-9541-837C-C75D0498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76" y="2582131"/>
            <a:ext cx="5876473" cy="1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0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HT-29</a:t>
            </a:r>
            <a:r>
              <a:rPr lang="en-US" sz="3200" b="1" dirty="0"/>
              <a:t> vs LS180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F2420-FCA9-294E-88B8-4C4A001F4FA2}"/>
              </a:ext>
            </a:extLst>
          </p:cNvPr>
          <p:cNvSpPr/>
          <p:nvPr/>
        </p:nvSpPr>
        <p:spPr>
          <a:xfrm>
            <a:off x="375694" y="1432689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B1BAC-7D00-7041-B3A7-0160C53B17DC}"/>
              </a:ext>
            </a:extLst>
          </p:cNvPr>
          <p:cNvSpPr/>
          <p:nvPr/>
        </p:nvSpPr>
        <p:spPr>
          <a:xfrm>
            <a:off x="6392047" y="143159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35EBE45-8FE6-0943-A50B-D93B7A389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7754551" y="2006081"/>
            <a:ext cx="233065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224943-57B6-7C4E-9153-3F96E2087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3"/>
          <a:stretch/>
        </p:blipFill>
        <p:spPr bwMode="auto">
          <a:xfrm>
            <a:off x="1822231" y="2005586"/>
            <a:ext cx="2330656" cy="22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FC8BDD-DE00-C746-91C6-43B17B02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3" y="4247764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B281105-0FAA-374D-BEA1-7D2E822F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0" y="4247763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6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CB116-8BC6-A349-A53C-15DAE1A3D833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CC909-BC37-A346-B1B4-6B94E124F817}"/>
              </a:ext>
            </a:extLst>
          </p:cNvPr>
          <p:cNvSpPr txBox="1"/>
          <p:nvPr/>
        </p:nvSpPr>
        <p:spPr>
          <a:xfrm>
            <a:off x="863913" y="1856849"/>
            <a:ext cx="10535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Comparing the Top 5% and Bottom 5% Fractions (separated based on GFP intensity) consistently produced representative and expected results for enrichment and depletion of target RNA read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Day 7 consistently produced expected results with greater magnitude of fold change and scoring metrics as well as improved statistical confidence (p&lt;0.05) compared to Day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HT-29 cell line produced expected enrichment and depletion of target RNA read counts with fewer off-target effects compared to the LS180 cell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6389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CB116-8BC6-A349-A53C-15DAE1A3D833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Further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CC909-BC37-A346-B1B4-6B94E124F817}"/>
              </a:ext>
            </a:extLst>
          </p:cNvPr>
          <p:cNvSpPr txBox="1"/>
          <p:nvPr/>
        </p:nvSpPr>
        <p:spPr>
          <a:xfrm>
            <a:off x="863913" y="1856849"/>
            <a:ext cx="10535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Finalize analytical and visualization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Benchmark the dual-reporter system compared to the single-channel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Comparison of the efficacy of gRNA vs shRNA to produce targeted enrichment and depletion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492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20888" y="685494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1: shRNA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72FE5EF-B01B-7B44-B0A2-B50BFEC4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21" y="2359738"/>
            <a:ext cx="8722179" cy="2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8AE310-C873-2847-BF12-0323FB192FDF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9CAD-4708-B846-AF96-D1DACCA03A06}"/>
              </a:ext>
            </a:extLst>
          </p:cNvPr>
          <p:cNvSpPr txBox="1"/>
          <p:nvPr/>
        </p:nvSpPr>
        <p:spPr>
          <a:xfrm>
            <a:off x="11341104" y="27806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05D6B-3A29-CC4D-9F4C-9765944FCA6F}"/>
              </a:ext>
            </a:extLst>
          </p:cNvPr>
          <p:cNvSpPr txBox="1"/>
          <p:nvPr/>
        </p:nvSpPr>
        <p:spPr>
          <a:xfrm>
            <a:off x="11341104" y="341808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960A432-7BC2-0D43-AB52-6C72A0157116}"/>
              </a:ext>
            </a:extLst>
          </p:cNvPr>
          <p:cNvSpPr/>
          <p:nvPr/>
        </p:nvSpPr>
        <p:spPr>
          <a:xfrm>
            <a:off x="11114700" y="2715323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628D60A-676D-1D48-9187-7773C4F58A2D}"/>
              </a:ext>
            </a:extLst>
          </p:cNvPr>
          <p:cNvSpPr/>
          <p:nvPr/>
        </p:nvSpPr>
        <p:spPr>
          <a:xfrm>
            <a:off x="11114700" y="3292231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3E48C121-087D-5744-B63F-DEBF56356677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11333-7B8E-3242-8FD1-D2420341D5DB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1B55C-AEF3-9A42-8BFF-343FD93D83A4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33B47CC-13ED-4723-9805-70EAEDBCEDF2}"/>
              </a:ext>
            </a:extLst>
          </p:cNvPr>
          <p:cNvSpPr txBox="1">
            <a:spLocks/>
          </p:cNvSpPr>
          <p:nvPr/>
        </p:nvSpPr>
        <p:spPr>
          <a:xfrm>
            <a:off x="100935" y="289773"/>
            <a:ext cx="119901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  <a:cs typeface="Arial" panose="020B0604020202020204" pitchFamily="34" charset="0"/>
              </a:rPr>
              <a:t>Regenerative tissue homeostasis: stem cell ↔ differentiation balance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7FB6DD-4AAB-4337-BCB3-DC8FC90C575A}"/>
              </a:ext>
            </a:extLst>
          </p:cNvPr>
          <p:cNvGrpSpPr/>
          <p:nvPr/>
        </p:nvGrpSpPr>
        <p:grpSpPr>
          <a:xfrm>
            <a:off x="5656680" y="1904605"/>
            <a:ext cx="5906199" cy="3783198"/>
            <a:chOff x="267448" y="1191239"/>
            <a:chExt cx="3898600" cy="2460898"/>
          </a:xfrm>
        </p:grpSpPr>
        <p:pic>
          <p:nvPicPr>
            <p:cNvPr id="67" name="Content Placeholder 4">
              <a:extLst>
                <a:ext uri="{FF2B5EF4-FFF2-40B4-BE49-F238E27FC236}">
                  <a16:creationId xmlns:a16="http://schemas.microsoft.com/office/drawing/2014/main" id="{1AED5D34-FEB0-4882-AD05-68ECF9927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9" t="14313"/>
            <a:stretch/>
          </p:blipFill>
          <p:spPr>
            <a:xfrm>
              <a:off x="267448" y="1191239"/>
              <a:ext cx="1876967" cy="21150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6D82C4-EFC1-48B1-9473-8B516FFCC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114" y="3313583"/>
              <a:ext cx="12256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Sox9 IHC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BF6B580-09AA-4722-A15D-0C578A657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09" t="42081" r="5857" b="-412"/>
            <a:stretch/>
          </p:blipFill>
          <p:spPr>
            <a:xfrm>
              <a:off x="2251116" y="1193721"/>
              <a:ext cx="1914932" cy="21150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E13413-C953-422C-BD28-80F3A58E6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8617" y="3313583"/>
              <a:ext cx="12256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Krt20 IHC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272430-BA99-4FFD-A634-8B511AACA790}"/>
              </a:ext>
            </a:extLst>
          </p:cNvPr>
          <p:cNvGrpSpPr/>
          <p:nvPr/>
        </p:nvGrpSpPr>
        <p:grpSpPr>
          <a:xfrm>
            <a:off x="928569" y="1451100"/>
            <a:ext cx="3895391" cy="4391253"/>
            <a:chOff x="928569" y="1451100"/>
            <a:chExt cx="3895391" cy="4391253"/>
          </a:xfrm>
        </p:grpSpPr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4CFB22F6-566E-4A38-B4F0-7F1679E13FC6}"/>
                </a:ext>
              </a:extLst>
            </p:cNvPr>
            <p:cNvSpPr/>
            <p:nvPr/>
          </p:nvSpPr>
          <p:spPr>
            <a:xfrm>
              <a:off x="1346648" y="1959279"/>
              <a:ext cx="752796" cy="348518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8000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890268CE-A9A6-414A-9E30-5437B0440732}"/>
                </a:ext>
              </a:extLst>
            </p:cNvPr>
            <p:cNvSpPr/>
            <p:nvPr/>
          </p:nvSpPr>
          <p:spPr>
            <a:xfrm rot="10800000">
              <a:off x="1407234" y="1871373"/>
              <a:ext cx="752796" cy="350931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8B5F46-EFA7-477B-99C4-8E583FCE82A9}"/>
                </a:ext>
              </a:extLst>
            </p:cNvPr>
            <p:cNvSpPr txBox="1"/>
            <p:nvPr/>
          </p:nvSpPr>
          <p:spPr>
            <a:xfrm>
              <a:off x="1339898" y="1451100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BMP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013ABC-2571-43EF-BDA5-00E4D00CA366}"/>
                </a:ext>
              </a:extLst>
            </p:cNvPr>
            <p:cNvSpPr txBox="1"/>
            <p:nvPr/>
          </p:nvSpPr>
          <p:spPr>
            <a:xfrm>
              <a:off x="1264300" y="5380688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AFB255-9689-46F6-8FAA-239B9E1FCD51}"/>
                </a:ext>
              </a:extLst>
            </p:cNvPr>
            <p:cNvSpPr txBox="1"/>
            <p:nvPr/>
          </p:nvSpPr>
          <p:spPr>
            <a:xfrm>
              <a:off x="3158653" y="1484882"/>
              <a:ext cx="1192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D4D71-CC21-408C-94CA-04C83E4EF919}"/>
                </a:ext>
              </a:extLst>
            </p:cNvPr>
            <p:cNvSpPr txBox="1"/>
            <p:nvPr/>
          </p:nvSpPr>
          <p:spPr>
            <a:xfrm rot="5400000">
              <a:off x="4094016" y="2909701"/>
              <a:ext cx="998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Villus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ABDD2F-3D1D-4D3D-BE7B-29A3D2220720}"/>
                </a:ext>
              </a:extLst>
            </p:cNvPr>
            <p:cNvSpPr txBox="1"/>
            <p:nvPr/>
          </p:nvSpPr>
          <p:spPr>
            <a:xfrm rot="16200000">
              <a:off x="2562084" y="4727918"/>
              <a:ext cx="989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Crypt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49C475E-14C7-4C84-9207-D46DE77A1949}"/>
                </a:ext>
              </a:extLst>
            </p:cNvPr>
            <p:cNvSpPr txBox="1"/>
            <p:nvPr/>
          </p:nvSpPr>
          <p:spPr>
            <a:xfrm rot="5400000">
              <a:off x="1368354" y="2737177"/>
              <a:ext cx="1981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Differentiate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8421D0-9BCA-4F1C-A934-BBB9842CCD44}"/>
                </a:ext>
              </a:extLst>
            </p:cNvPr>
            <p:cNvSpPr txBox="1"/>
            <p:nvPr/>
          </p:nvSpPr>
          <p:spPr>
            <a:xfrm rot="16200000">
              <a:off x="391402" y="4321661"/>
              <a:ext cx="1535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Stem cell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4DB4F7-9E3C-41C3-A26D-B2EA0A135562}"/>
                </a:ext>
              </a:extLst>
            </p:cNvPr>
            <p:cNvGrpSpPr/>
            <p:nvPr/>
          </p:nvGrpSpPr>
          <p:grpSpPr>
            <a:xfrm>
              <a:off x="2729220" y="1959279"/>
              <a:ext cx="2087676" cy="3592699"/>
              <a:chOff x="4095250" y="1304057"/>
              <a:chExt cx="1358494" cy="2330854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5CE31A0-096E-4AE1-978F-AF57625B5B90}"/>
                  </a:ext>
                </a:extLst>
              </p:cNvPr>
              <p:cNvSpPr/>
              <p:nvPr/>
            </p:nvSpPr>
            <p:spPr>
              <a:xfrm>
                <a:off x="4269113" y="1304057"/>
                <a:ext cx="1010767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DD146B3-2AC5-4BAB-855C-DC301E0C5438}"/>
                  </a:ext>
                </a:extLst>
              </p:cNvPr>
              <p:cNvSpPr/>
              <p:nvPr/>
            </p:nvSpPr>
            <p:spPr>
              <a:xfrm>
                <a:off x="4095250" y="1502609"/>
                <a:ext cx="1358494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0FF7848-09FF-4A3A-89FA-6F4D4B505832}"/>
                  </a:ext>
                </a:extLst>
              </p:cNvPr>
              <p:cNvCxnSpPr>
                <a:cxnSpLocks/>
                <a:stCxn id="62" idx="3"/>
                <a:endCxn id="63" idx="3"/>
              </p:cNvCxnSpPr>
              <p:nvPr/>
            </p:nvCxnSpPr>
            <p:spPr>
              <a:xfrm>
                <a:off x="4780126" y="3404398"/>
                <a:ext cx="1937" cy="198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8E2387C-7B25-4FB3-9589-8740AB553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382" y="3414140"/>
                <a:ext cx="26060" cy="220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E4D8244-F178-499D-987A-714DA59FB620}"/>
                  </a:ext>
                </a:extLst>
              </p:cNvPr>
              <p:cNvCxnSpPr>
                <a:cxnSpLocks/>
                <a:endCxn id="63" idx="4"/>
              </p:cNvCxnSpPr>
              <p:nvPr/>
            </p:nvCxnSpPr>
            <p:spPr>
              <a:xfrm>
                <a:off x="4988910" y="3338229"/>
                <a:ext cx="136559" cy="20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191097B-EB53-47AE-AE7C-45A59F8B3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765" y="3132445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FB41AD2-9427-45AE-BA95-B256468CD4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5715" y="3338229"/>
                <a:ext cx="59690" cy="1476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77BD58E-C29C-4907-987A-25E9D8F4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2506" y="3266896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4E243E3-2132-4BE4-9F3C-DE00D2836D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3520" y="3112835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3E6C9B-88A3-47E4-8E53-031DB156D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8826" y="2986471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006B737-CFB4-4B2B-AA91-1C986D48D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9774" y="283407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9E548BF-EB30-44F8-B3E4-45BF63F26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9771" y="2687313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34615D5-6E02-4F3A-9141-71B3A78B18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37" y="254433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6956D35-57AD-4CFC-B60A-D0BFAF743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4" y="2428398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0D470A2-6136-484D-860A-F99511523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3172" y="3009399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10BC3FE-B981-4487-B8AA-3252E739B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5327" y="2894730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AA6BAF4-D6A0-41D2-92F4-21C0FF074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752431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7C4FEE9-6F02-4E31-9C6D-CBEBF8173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575856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0A45095-DE68-4555-BE43-E123899F6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490" y="2464738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741F0B4-A5F4-4DFF-9CE8-DEAE4BE02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853" y="2304357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E76AC7C-A628-47CA-9723-35140B1FA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291" y="2175245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6FB6F8D-8CA0-441B-ADD1-B72E2205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2070425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EBB13BC-5FDB-4658-9EE6-47A43E8D8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5" y="2257425"/>
                <a:ext cx="88513" cy="43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A577143-D368-4A15-A665-D1783F957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13810" y="2138363"/>
                <a:ext cx="91515" cy="48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6483477-13FF-4DFA-8E31-EDCE402178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5788" y="1988015"/>
                <a:ext cx="102257" cy="64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F0E49D5-D08B-4A65-8EC5-7B41321D8B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788" y="1871663"/>
                <a:ext cx="109537" cy="341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8F168EC-2BD5-4339-8F88-BEF9884C8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1898889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14B3159-378D-4466-9C5E-8642C10BD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136" y="1651006"/>
                <a:ext cx="121497" cy="22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79EDF92-743D-497F-BC34-FAAD98705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433513"/>
                <a:ext cx="10477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C5F0C28-0245-42CB-B709-9218A63DE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5817" y="1669206"/>
                <a:ext cx="115643" cy="55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1A7E606-995A-40B8-B704-C0CA165BC834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>
                <a:off x="4314130" y="1452454"/>
                <a:ext cx="150370" cy="105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782108-93EE-4E9E-93A2-A1EDDC3D6575}"/>
                </a:ext>
              </a:extLst>
            </p:cNvPr>
            <p:cNvSpPr/>
            <p:nvPr/>
          </p:nvSpPr>
          <p:spPr>
            <a:xfrm>
              <a:off x="3334352" y="4752919"/>
              <a:ext cx="228891" cy="322569"/>
            </a:xfrm>
            <a:custGeom>
              <a:avLst/>
              <a:gdLst>
                <a:gd name="connsiteX0" fmla="*/ 96154 w 148944"/>
                <a:gd name="connsiteY0" fmla="*/ 0 h 209275"/>
                <a:gd name="connsiteX1" fmla="*/ 0 w 148944"/>
                <a:gd name="connsiteY1" fmla="*/ 62217 h 209275"/>
                <a:gd name="connsiteX2" fmla="*/ 43364 w 148944"/>
                <a:gd name="connsiteY2" fmla="*/ 209275 h 209275"/>
                <a:gd name="connsiteX3" fmla="*/ 148944 w 148944"/>
                <a:gd name="connsiteY3" fmla="*/ 141403 h 209275"/>
                <a:gd name="connsiteX4" fmla="*/ 96154 w 148944"/>
                <a:gd name="connsiteY4" fmla="*/ 0 h 2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4" h="209275">
                  <a:moveTo>
                    <a:pt x="96154" y="0"/>
                  </a:moveTo>
                  <a:lnTo>
                    <a:pt x="0" y="62217"/>
                  </a:lnTo>
                  <a:lnTo>
                    <a:pt x="43364" y="209275"/>
                  </a:lnTo>
                  <a:lnTo>
                    <a:pt x="148944" y="141403"/>
                  </a:lnTo>
                  <a:lnTo>
                    <a:pt x="9615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highlight>
                  <a:srgbClr val="008000"/>
                </a:highlight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93DDCFC-4395-47D2-AAAB-7B93F1856301}"/>
                </a:ext>
              </a:extLst>
            </p:cNvPr>
            <p:cNvSpPr/>
            <p:nvPr/>
          </p:nvSpPr>
          <p:spPr>
            <a:xfrm>
              <a:off x="4110722" y="4785999"/>
              <a:ext cx="231105" cy="329072"/>
            </a:xfrm>
            <a:custGeom>
              <a:avLst/>
              <a:gdLst>
                <a:gd name="connsiteX0" fmla="*/ 52366 w 150385"/>
                <a:gd name="connsiteY0" fmla="*/ 0 h 213494"/>
                <a:gd name="connsiteX1" fmla="*/ 0 w 150385"/>
                <a:gd name="connsiteY1" fmla="*/ 194696 h 213494"/>
                <a:gd name="connsiteX2" fmla="*/ 124874 w 150385"/>
                <a:gd name="connsiteY2" fmla="*/ 213494 h 213494"/>
                <a:gd name="connsiteX3" fmla="*/ 150385 w 150385"/>
                <a:gd name="connsiteY3" fmla="*/ 44310 h 213494"/>
                <a:gd name="connsiteX4" fmla="*/ 52366 w 150385"/>
                <a:gd name="connsiteY4" fmla="*/ 0 h 21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385" h="213494">
                  <a:moveTo>
                    <a:pt x="52366" y="0"/>
                  </a:moveTo>
                  <a:lnTo>
                    <a:pt x="0" y="194696"/>
                  </a:lnTo>
                  <a:lnTo>
                    <a:pt x="124874" y="213494"/>
                  </a:lnTo>
                  <a:lnTo>
                    <a:pt x="150385" y="44310"/>
                  </a:lnTo>
                  <a:lnTo>
                    <a:pt x="52366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highlight>
                  <a:srgbClr val="008000"/>
                </a:highlight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4428D25-BED6-44D4-870C-3B962E0225BF}"/>
                </a:ext>
              </a:extLst>
            </p:cNvPr>
            <p:cNvSpPr/>
            <p:nvPr/>
          </p:nvSpPr>
          <p:spPr>
            <a:xfrm>
              <a:off x="3089313" y="2196879"/>
              <a:ext cx="233169" cy="403580"/>
            </a:xfrm>
            <a:custGeom>
              <a:avLst/>
              <a:gdLst>
                <a:gd name="connsiteX0" fmla="*/ 0 w 151728"/>
                <a:gd name="connsiteY0" fmla="*/ 99362 h 261833"/>
                <a:gd name="connsiteX1" fmla="*/ 134273 w 151728"/>
                <a:gd name="connsiteY1" fmla="*/ 0 h 261833"/>
                <a:gd name="connsiteX2" fmla="*/ 151728 w 151728"/>
                <a:gd name="connsiteY2" fmla="*/ 208124 h 261833"/>
                <a:gd name="connsiteX3" fmla="*/ 41624 w 151728"/>
                <a:gd name="connsiteY3" fmla="*/ 261833 h 261833"/>
                <a:gd name="connsiteX4" fmla="*/ 0 w 151728"/>
                <a:gd name="connsiteY4" fmla="*/ 99362 h 26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28" h="261833">
                  <a:moveTo>
                    <a:pt x="0" y="99362"/>
                  </a:moveTo>
                  <a:lnTo>
                    <a:pt x="134273" y="0"/>
                  </a:lnTo>
                  <a:lnTo>
                    <a:pt x="151728" y="208124"/>
                  </a:lnTo>
                  <a:lnTo>
                    <a:pt x="41624" y="261833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0000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7AC3B3-58C5-46FD-8C55-95C31AD7ABC6}"/>
                </a:ext>
              </a:extLst>
            </p:cNvPr>
            <p:cNvSpPr/>
            <p:nvPr/>
          </p:nvSpPr>
          <p:spPr>
            <a:xfrm>
              <a:off x="3155343" y="2532162"/>
              <a:ext cx="190867" cy="347698"/>
            </a:xfrm>
            <a:custGeom>
              <a:avLst/>
              <a:gdLst>
                <a:gd name="connsiteX0" fmla="*/ 0 w 127559"/>
                <a:gd name="connsiteY0" fmla="*/ 55052 h 225578"/>
                <a:gd name="connsiteX1" fmla="*/ 116818 w 127559"/>
                <a:gd name="connsiteY1" fmla="*/ 0 h 225578"/>
                <a:gd name="connsiteX2" fmla="*/ 127559 w 127559"/>
                <a:gd name="connsiteY2" fmla="*/ 194696 h 225578"/>
                <a:gd name="connsiteX3" fmla="*/ 18798 w 127559"/>
                <a:gd name="connsiteY3" fmla="*/ 225578 h 225578"/>
                <a:gd name="connsiteX4" fmla="*/ 0 w 127559"/>
                <a:gd name="connsiteY4" fmla="*/ 55052 h 22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59" h="225578">
                  <a:moveTo>
                    <a:pt x="0" y="55052"/>
                  </a:moveTo>
                  <a:lnTo>
                    <a:pt x="116818" y="0"/>
                  </a:lnTo>
                  <a:lnTo>
                    <a:pt x="127559" y="194696"/>
                  </a:lnTo>
                  <a:lnTo>
                    <a:pt x="18798" y="225578"/>
                  </a:lnTo>
                  <a:lnTo>
                    <a:pt x="0" y="55052"/>
                  </a:lnTo>
                  <a:close/>
                </a:path>
              </a:pathLst>
            </a:custGeom>
            <a:solidFill>
              <a:srgbClr val="3333FF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A7EDBF7-1BBE-43DC-B116-9359CD296A25}"/>
                </a:ext>
              </a:extLst>
            </p:cNvPr>
            <p:cNvSpPr/>
            <p:nvPr/>
          </p:nvSpPr>
          <p:spPr>
            <a:xfrm>
              <a:off x="3194548" y="2840538"/>
              <a:ext cx="154759" cy="262843"/>
            </a:xfrm>
            <a:custGeom>
              <a:avLst/>
              <a:gdLst>
                <a:gd name="connsiteX0" fmla="*/ 0 w 100705"/>
                <a:gd name="connsiteY0" fmla="*/ 40282 h 170526"/>
                <a:gd name="connsiteX1" fmla="*/ 4028 w 100705"/>
                <a:gd name="connsiteY1" fmla="*/ 170526 h 170526"/>
                <a:gd name="connsiteX2" fmla="*/ 100705 w 100705"/>
                <a:gd name="connsiteY2" fmla="*/ 110104 h 170526"/>
                <a:gd name="connsiteX3" fmla="*/ 98019 w 100705"/>
                <a:gd name="connsiteY3" fmla="*/ 0 h 170526"/>
                <a:gd name="connsiteX4" fmla="*/ 0 w 100705"/>
                <a:gd name="connsiteY4" fmla="*/ 40282 h 1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05" h="170526">
                  <a:moveTo>
                    <a:pt x="0" y="40282"/>
                  </a:moveTo>
                  <a:lnTo>
                    <a:pt x="4028" y="170526"/>
                  </a:lnTo>
                  <a:lnTo>
                    <a:pt x="100705" y="110104"/>
                  </a:lnTo>
                  <a:cubicBezTo>
                    <a:pt x="99810" y="73403"/>
                    <a:pt x="98914" y="36701"/>
                    <a:pt x="98019" y="0"/>
                  </a:cubicBezTo>
                  <a:lnTo>
                    <a:pt x="0" y="40282"/>
                  </a:lnTo>
                  <a:close/>
                </a:path>
              </a:pathLst>
            </a:custGeom>
            <a:solidFill>
              <a:srgbClr val="3366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75A379-44C3-4B86-84DA-8AC6DDDC5D94}"/>
                </a:ext>
              </a:extLst>
            </p:cNvPr>
            <p:cNvSpPr/>
            <p:nvPr/>
          </p:nvSpPr>
          <p:spPr>
            <a:xfrm>
              <a:off x="3202802" y="3020596"/>
              <a:ext cx="158885" cy="300098"/>
            </a:xfrm>
            <a:custGeom>
              <a:avLst/>
              <a:gdLst>
                <a:gd name="connsiteX0" fmla="*/ 0 w 103390"/>
                <a:gd name="connsiteY0" fmla="*/ 63109 h 194696"/>
                <a:gd name="connsiteX1" fmla="*/ 5371 w 103390"/>
                <a:gd name="connsiteY1" fmla="*/ 194696 h 194696"/>
                <a:gd name="connsiteX2" fmla="*/ 103390 w 103390"/>
                <a:gd name="connsiteY2" fmla="*/ 139644 h 194696"/>
                <a:gd name="connsiteX3" fmla="*/ 92648 w 103390"/>
                <a:gd name="connsiteY3" fmla="*/ 0 h 194696"/>
                <a:gd name="connsiteX4" fmla="*/ 0 w 103390"/>
                <a:gd name="connsiteY4" fmla="*/ 63109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90" h="194696">
                  <a:moveTo>
                    <a:pt x="0" y="63109"/>
                  </a:moveTo>
                  <a:lnTo>
                    <a:pt x="5371" y="194696"/>
                  </a:lnTo>
                  <a:lnTo>
                    <a:pt x="103390" y="139644"/>
                  </a:lnTo>
                  <a:lnTo>
                    <a:pt x="92648" y="0"/>
                  </a:lnTo>
                  <a:lnTo>
                    <a:pt x="0" y="63109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ED5C7D-9DE0-4EE3-9149-362AD5F92261}"/>
                </a:ext>
              </a:extLst>
            </p:cNvPr>
            <p:cNvSpPr/>
            <p:nvPr/>
          </p:nvSpPr>
          <p:spPr>
            <a:xfrm>
              <a:off x="3211056" y="3254466"/>
              <a:ext cx="156822" cy="246287"/>
            </a:xfrm>
            <a:custGeom>
              <a:avLst/>
              <a:gdLst>
                <a:gd name="connsiteX0" fmla="*/ 0 w 102047"/>
                <a:gd name="connsiteY0" fmla="*/ 52366 h 159785"/>
                <a:gd name="connsiteX1" fmla="*/ 8056 w 102047"/>
                <a:gd name="connsiteY1" fmla="*/ 159785 h 159785"/>
                <a:gd name="connsiteX2" fmla="*/ 102047 w 102047"/>
                <a:gd name="connsiteY2" fmla="*/ 106076 h 159785"/>
                <a:gd name="connsiteX3" fmla="*/ 91305 w 102047"/>
                <a:gd name="connsiteY3" fmla="*/ 0 h 159785"/>
                <a:gd name="connsiteX4" fmla="*/ 0 w 102047"/>
                <a:gd name="connsiteY4" fmla="*/ 52366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7" h="159785">
                  <a:moveTo>
                    <a:pt x="0" y="52366"/>
                  </a:moveTo>
                  <a:lnTo>
                    <a:pt x="8056" y="159785"/>
                  </a:lnTo>
                  <a:lnTo>
                    <a:pt x="102047" y="106076"/>
                  </a:lnTo>
                  <a:lnTo>
                    <a:pt x="91305" y="0"/>
                  </a:lnTo>
                  <a:lnTo>
                    <a:pt x="0" y="52366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0FCAF5-2307-475C-9F43-EDCCD6B5598F}"/>
                </a:ext>
              </a:extLst>
            </p:cNvPr>
            <p:cNvSpPr/>
            <p:nvPr/>
          </p:nvSpPr>
          <p:spPr>
            <a:xfrm>
              <a:off x="3219310" y="3430385"/>
              <a:ext cx="152695" cy="368396"/>
            </a:xfrm>
            <a:custGeom>
              <a:avLst/>
              <a:gdLst>
                <a:gd name="connsiteX0" fmla="*/ 0 w 99362"/>
                <a:gd name="connsiteY0" fmla="*/ 53709 h 239006"/>
                <a:gd name="connsiteX1" fmla="*/ 8056 w 99362"/>
                <a:gd name="connsiteY1" fmla="*/ 239006 h 239006"/>
                <a:gd name="connsiteX2" fmla="*/ 99362 w 99362"/>
                <a:gd name="connsiteY2" fmla="*/ 174555 h 239006"/>
                <a:gd name="connsiteX3" fmla="*/ 91305 w 99362"/>
                <a:gd name="connsiteY3" fmla="*/ 0 h 239006"/>
                <a:gd name="connsiteX4" fmla="*/ 0 w 99362"/>
                <a:gd name="connsiteY4" fmla="*/ 53709 h 23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62" h="239006">
                  <a:moveTo>
                    <a:pt x="0" y="53709"/>
                  </a:moveTo>
                  <a:lnTo>
                    <a:pt x="8056" y="239006"/>
                  </a:lnTo>
                  <a:lnTo>
                    <a:pt x="99362" y="174555"/>
                  </a:lnTo>
                  <a:lnTo>
                    <a:pt x="91305" y="0"/>
                  </a:lnTo>
                  <a:lnTo>
                    <a:pt x="0" y="53709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53BC280-F105-497C-A935-0A38B84866D0}"/>
                </a:ext>
              </a:extLst>
            </p:cNvPr>
            <p:cNvSpPr/>
            <p:nvPr/>
          </p:nvSpPr>
          <p:spPr>
            <a:xfrm>
              <a:off x="3235816" y="3711855"/>
              <a:ext cx="146087" cy="252497"/>
            </a:xfrm>
            <a:custGeom>
              <a:avLst/>
              <a:gdLst>
                <a:gd name="connsiteX0" fmla="*/ 0 w 85935"/>
                <a:gd name="connsiteY0" fmla="*/ 56395 h 163814"/>
                <a:gd name="connsiteX1" fmla="*/ 4029 w 85935"/>
                <a:gd name="connsiteY1" fmla="*/ 163814 h 163814"/>
                <a:gd name="connsiteX2" fmla="*/ 85935 w 85935"/>
                <a:gd name="connsiteY2" fmla="*/ 100705 h 163814"/>
                <a:gd name="connsiteX3" fmla="*/ 84593 w 85935"/>
                <a:gd name="connsiteY3" fmla="*/ 0 h 163814"/>
                <a:gd name="connsiteX4" fmla="*/ 0 w 85935"/>
                <a:gd name="connsiteY4" fmla="*/ 56395 h 16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" h="163814">
                  <a:moveTo>
                    <a:pt x="0" y="56395"/>
                  </a:moveTo>
                  <a:lnTo>
                    <a:pt x="4029" y="163814"/>
                  </a:lnTo>
                  <a:lnTo>
                    <a:pt x="85935" y="100705"/>
                  </a:lnTo>
                  <a:cubicBezTo>
                    <a:pt x="85488" y="67137"/>
                    <a:pt x="85040" y="33568"/>
                    <a:pt x="84593" y="0"/>
                  </a:cubicBezTo>
                  <a:lnTo>
                    <a:pt x="0" y="5639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9FCAED2-7E79-4DE8-9F6C-DE65BE73D2AC}"/>
                </a:ext>
              </a:extLst>
            </p:cNvPr>
            <p:cNvSpPr/>
            <p:nvPr/>
          </p:nvSpPr>
          <p:spPr>
            <a:xfrm>
              <a:off x="3247918" y="3879497"/>
              <a:ext cx="142831" cy="308376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5189E12-8F00-45B5-91CE-5801C01687F9}"/>
                </a:ext>
              </a:extLst>
            </p:cNvPr>
            <p:cNvSpPr/>
            <p:nvPr/>
          </p:nvSpPr>
          <p:spPr>
            <a:xfrm>
              <a:off x="4203576" y="2159626"/>
              <a:ext cx="196029" cy="358049"/>
            </a:xfrm>
            <a:custGeom>
              <a:avLst/>
              <a:gdLst>
                <a:gd name="connsiteX0" fmla="*/ 21484 w 127560"/>
                <a:gd name="connsiteY0" fmla="*/ 0 h 232293"/>
                <a:gd name="connsiteX1" fmla="*/ 0 w 127560"/>
                <a:gd name="connsiteY1" fmla="*/ 232293 h 232293"/>
                <a:gd name="connsiteX2" fmla="*/ 108762 w 127560"/>
                <a:gd name="connsiteY2" fmla="*/ 210809 h 232293"/>
                <a:gd name="connsiteX3" fmla="*/ 127560 w 127560"/>
                <a:gd name="connsiteY3" fmla="*/ 143672 h 232293"/>
                <a:gd name="connsiteX4" fmla="*/ 21484 w 127560"/>
                <a:gd name="connsiteY4" fmla="*/ 0 h 23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60" h="232293">
                  <a:moveTo>
                    <a:pt x="21484" y="0"/>
                  </a:moveTo>
                  <a:lnTo>
                    <a:pt x="0" y="232293"/>
                  </a:lnTo>
                  <a:lnTo>
                    <a:pt x="108762" y="210809"/>
                  </a:lnTo>
                  <a:lnTo>
                    <a:pt x="127560" y="143672"/>
                  </a:lnTo>
                  <a:lnTo>
                    <a:pt x="21484" y="0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3BE1A9-5A49-4B67-A7E7-6868A7767E9B}"/>
                </a:ext>
              </a:extLst>
            </p:cNvPr>
            <p:cNvSpPr/>
            <p:nvPr/>
          </p:nvSpPr>
          <p:spPr>
            <a:xfrm>
              <a:off x="4203576" y="2503186"/>
              <a:ext cx="156823" cy="374606"/>
            </a:xfrm>
            <a:custGeom>
              <a:avLst/>
              <a:gdLst>
                <a:gd name="connsiteX0" fmla="*/ 2686 w 102048"/>
                <a:gd name="connsiteY0" fmla="*/ 17456 h 243035"/>
                <a:gd name="connsiteX1" fmla="*/ 0 w 102048"/>
                <a:gd name="connsiteY1" fmla="*/ 239007 h 243035"/>
                <a:gd name="connsiteX2" fmla="*/ 87278 w 102048"/>
                <a:gd name="connsiteY2" fmla="*/ 243035 h 243035"/>
                <a:gd name="connsiteX3" fmla="*/ 102048 w 102048"/>
                <a:gd name="connsiteY3" fmla="*/ 0 h 243035"/>
                <a:gd name="connsiteX4" fmla="*/ 2686 w 102048"/>
                <a:gd name="connsiteY4" fmla="*/ 17456 h 24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8" h="243035">
                  <a:moveTo>
                    <a:pt x="2686" y="17456"/>
                  </a:moveTo>
                  <a:cubicBezTo>
                    <a:pt x="1791" y="91306"/>
                    <a:pt x="895" y="165157"/>
                    <a:pt x="0" y="239007"/>
                  </a:cubicBezTo>
                  <a:lnTo>
                    <a:pt x="87278" y="243035"/>
                  </a:lnTo>
                  <a:lnTo>
                    <a:pt x="102048" y="0"/>
                  </a:lnTo>
                  <a:lnTo>
                    <a:pt x="2686" y="17456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01AE13-B274-4010-8FD2-2872D4187C05}"/>
                </a:ext>
              </a:extLst>
            </p:cNvPr>
            <p:cNvSpPr/>
            <p:nvPr/>
          </p:nvSpPr>
          <p:spPr>
            <a:xfrm>
              <a:off x="4199450" y="2881930"/>
              <a:ext cx="138251" cy="266985"/>
            </a:xfrm>
            <a:custGeom>
              <a:avLst/>
              <a:gdLst>
                <a:gd name="connsiteX0" fmla="*/ 0 w 89963"/>
                <a:gd name="connsiteY0" fmla="*/ 0 h 173213"/>
                <a:gd name="connsiteX1" fmla="*/ 5371 w 89963"/>
                <a:gd name="connsiteY1" fmla="*/ 159785 h 173213"/>
                <a:gd name="connsiteX2" fmla="*/ 89963 w 89963"/>
                <a:gd name="connsiteY2" fmla="*/ 173213 h 173213"/>
                <a:gd name="connsiteX3" fmla="*/ 88620 w 89963"/>
                <a:gd name="connsiteY3" fmla="*/ 4028 h 173213"/>
                <a:gd name="connsiteX4" fmla="*/ 0 w 89963"/>
                <a:gd name="connsiteY4" fmla="*/ 0 h 1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73213">
                  <a:moveTo>
                    <a:pt x="0" y="0"/>
                  </a:moveTo>
                  <a:lnTo>
                    <a:pt x="5371" y="159785"/>
                  </a:lnTo>
                  <a:lnTo>
                    <a:pt x="89963" y="173213"/>
                  </a:lnTo>
                  <a:cubicBezTo>
                    <a:pt x="89515" y="116818"/>
                    <a:pt x="89068" y="60423"/>
                    <a:pt x="88620" y="40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30ECAD2-7549-46FC-AFEC-2A292A22D142}"/>
                </a:ext>
              </a:extLst>
            </p:cNvPr>
            <p:cNvSpPr/>
            <p:nvPr/>
          </p:nvSpPr>
          <p:spPr>
            <a:xfrm>
              <a:off x="4203576" y="3148915"/>
              <a:ext cx="138251" cy="227660"/>
            </a:xfrm>
            <a:custGeom>
              <a:avLst/>
              <a:gdLst>
                <a:gd name="connsiteX0" fmla="*/ 0 w 89963"/>
                <a:gd name="connsiteY0" fmla="*/ 0 h 147700"/>
                <a:gd name="connsiteX1" fmla="*/ 2686 w 89963"/>
                <a:gd name="connsiteY1" fmla="*/ 99362 h 147700"/>
                <a:gd name="connsiteX2" fmla="*/ 89963 w 89963"/>
                <a:gd name="connsiteY2" fmla="*/ 147700 h 147700"/>
                <a:gd name="connsiteX3" fmla="*/ 83250 w 89963"/>
                <a:gd name="connsiteY3" fmla="*/ 8056 h 147700"/>
                <a:gd name="connsiteX4" fmla="*/ 0 w 89963"/>
                <a:gd name="connsiteY4" fmla="*/ 0 h 1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47700">
                  <a:moveTo>
                    <a:pt x="0" y="0"/>
                  </a:moveTo>
                  <a:cubicBezTo>
                    <a:pt x="895" y="33121"/>
                    <a:pt x="1791" y="66241"/>
                    <a:pt x="2686" y="99362"/>
                  </a:cubicBezTo>
                  <a:lnTo>
                    <a:pt x="89963" y="147700"/>
                  </a:lnTo>
                  <a:lnTo>
                    <a:pt x="83250" y="8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8DD245F-2E64-4D82-8C17-C0DF2493FDAC}"/>
                </a:ext>
              </a:extLst>
            </p:cNvPr>
            <p:cNvSpPr/>
            <p:nvPr/>
          </p:nvSpPr>
          <p:spPr>
            <a:xfrm>
              <a:off x="4209768" y="3306206"/>
              <a:ext cx="125870" cy="246287"/>
            </a:xfrm>
            <a:custGeom>
              <a:avLst/>
              <a:gdLst>
                <a:gd name="connsiteX0" fmla="*/ 0 w 81906"/>
                <a:gd name="connsiteY0" fmla="*/ 0 h 159785"/>
                <a:gd name="connsiteX1" fmla="*/ 2685 w 81906"/>
                <a:gd name="connsiteY1" fmla="*/ 118160 h 159785"/>
                <a:gd name="connsiteX2" fmla="*/ 81906 w 81906"/>
                <a:gd name="connsiteY2" fmla="*/ 159785 h 159785"/>
                <a:gd name="connsiteX3" fmla="*/ 80564 w 81906"/>
                <a:gd name="connsiteY3" fmla="*/ 44310 h 159785"/>
                <a:gd name="connsiteX4" fmla="*/ 0 w 81906"/>
                <a:gd name="connsiteY4" fmla="*/ 0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6" h="159785">
                  <a:moveTo>
                    <a:pt x="0" y="0"/>
                  </a:moveTo>
                  <a:lnTo>
                    <a:pt x="2685" y="118160"/>
                  </a:lnTo>
                  <a:lnTo>
                    <a:pt x="81906" y="159785"/>
                  </a:lnTo>
                  <a:cubicBezTo>
                    <a:pt x="81459" y="121293"/>
                    <a:pt x="81011" y="82802"/>
                    <a:pt x="80564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5E00BF3-C0AA-4163-8CB6-6AAE0CC47CC9}"/>
                </a:ext>
              </a:extLst>
            </p:cNvPr>
            <p:cNvSpPr/>
            <p:nvPr/>
          </p:nvSpPr>
          <p:spPr>
            <a:xfrm>
              <a:off x="4207704" y="3513170"/>
              <a:ext cx="134124" cy="300098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FA74153-96DF-4EED-B160-4CA02B2863E7}"/>
                </a:ext>
              </a:extLst>
            </p:cNvPr>
            <p:cNvSpPr/>
            <p:nvPr/>
          </p:nvSpPr>
          <p:spPr>
            <a:xfrm>
              <a:off x="4205640" y="3761527"/>
              <a:ext cx="142379" cy="211104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B512885-0FFD-4E79-88B6-308952E85502}"/>
                </a:ext>
              </a:extLst>
            </p:cNvPr>
            <p:cNvSpPr/>
            <p:nvPr/>
          </p:nvSpPr>
          <p:spPr>
            <a:xfrm>
              <a:off x="4213894" y="3933308"/>
              <a:ext cx="127934" cy="320794"/>
            </a:xfrm>
            <a:custGeom>
              <a:avLst/>
              <a:gdLst>
                <a:gd name="connsiteX0" fmla="*/ 0 w 83249"/>
                <a:gd name="connsiteY0" fmla="*/ 0 h 208123"/>
                <a:gd name="connsiteX1" fmla="*/ 1343 w 83249"/>
                <a:gd name="connsiteY1" fmla="*/ 166498 h 208123"/>
                <a:gd name="connsiteX2" fmla="*/ 83249 w 83249"/>
                <a:gd name="connsiteY2" fmla="*/ 208123 h 208123"/>
                <a:gd name="connsiteX3" fmla="*/ 81907 w 83249"/>
                <a:gd name="connsiteY3" fmla="*/ 36253 h 208123"/>
                <a:gd name="connsiteX4" fmla="*/ 0 w 83249"/>
                <a:gd name="connsiteY4" fmla="*/ 0 h 20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49" h="208123">
                  <a:moveTo>
                    <a:pt x="0" y="0"/>
                  </a:moveTo>
                  <a:cubicBezTo>
                    <a:pt x="448" y="55499"/>
                    <a:pt x="895" y="110999"/>
                    <a:pt x="1343" y="166498"/>
                  </a:cubicBezTo>
                  <a:lnTo>
                    <a:pt x="83249" y="208123"/>
                  </a:lnTo>
                  <a:cubicBezTo>
                    <a:pt x="82802" y="150833"/>
                    <a:pt x="82354" y="93543"/>
                    <a:pt x="81907" y="36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A18CF0D-D072-4BE4-953A-A3801D121B28}"/>
                </a:ext>
              </a:extLst>
            </p:cNvPr>
            <p:cNvSpPr/>
            <p:nvPr/>
          </p:nvSpPr>
          <p:spPr>
            <a:xfrm>
              <a:off x="3301848" y="4562478"/>
              <a:ext cx="167139" cy="281470"/>
            </a:xfrm>
            <a:custGeom>
              <a:avLst/>
              <a:gdLst>
                <a:gd name="connsiteX0" fmla="*/ 0 w 108761"/>
                <a:gd name="connsiteY0" fmla="*/ 61766 h 182611"/>
                <a:gd name="connsiteX1" fmla="*/ 91306 w 108761"/>
                <a:gd name="connsiteY1" fmla="*/ 0 h 182611"/>
                <a:gd name="connsiteX2" fmla="*/ 108761 w 108761"/>
                <a:gd name="connsiteY2" fmla="*/ 111447 h 182611"/>
                <a:gd name="connsiteX3" fmla="*/ 16113 w 108761"/>
                <a:gd name="connsiteY3" fmla="*/ 182611 h 182611"/>
                <a:gd name="connsiteX4" fmla="*/ 0 w 108761"/>
                <a:gd name="connsiteY4" fmla="*/ 61766 h 18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1" h="182611">
                  <a:moveTo>
                    <a:pt x="0" y="61766"/>
                  </a:moveTo>
                  <a:lnTo>
                    <a:pt x="91306" y="0"/>
                  </a:lnTo>
                  <a:lnTo>
                    <a:pt x="108761" y="111447"/>
                  </a:lnTo>
                  <a:lnTo>
                    <a:pt x="16113" y="182611"/>
                  </a:lnTo>
                  <a:lnTo>
                    <a:pt x="0" y="61766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9C8F87E-D664-4266-8182-51F559724D05}"/>
                </a:ext>
              </a:extLst>
            </p:cNvPr>
            <p:cNvSpPr/>
            <p:nvPr/>
          </p:nvSpPr>
          <p:spPr>
            <a:xfrm>
              <a:off x="3270896" y="4330678"/>
              <a:ext cx="165075" cy="304238"/>
            </a:xfrm>
            <a:custGeom>
              <a:avLst/>
              <a:gdLst>
                <a:gd name="connsiteX0" fmla="*/ 0 w 107418"/>
                <a:gd name="connsiteY0" fmla="*/ 64451 h 197382"/>
                <a:gd name="connsiteX1" fmla="*/ 91306 w 107418"/>
                <a:gd name="connsiteY1" fmla="*/ 0 h 197382"/>
                <a:gd name="connsiteX2" fmla="*/ 107418 w 107418"/>
                <a:gd name="connsiteY2" fmla="*/ 142330 h 197382"/>
                <a:gd name="connsiteX3" fmla="*/ 20141 w 107418"/>
                <a:gd name="connsiteY3" fmla="*/ 197382 h 197382"/>
                <a:gd name="connsiteX4" fmla="*/ 0 w 107418"/>
                <a:gd name="connsiteY4" fmla="*/ 64451 h 19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18" h="197382">
                  <a:moveTo>
                    <a:pt x="0" y="64451"/>
                  </a:moveTo>
                  <a:lnTo>
                    <a:pt x="91306" y="0"/>
                  </a:lnTo>
                  <a:lnTo>
                    <a:pt x="107418" y="142330"/>
                  </a:lnTo>
                  <a:lnTo>
                    <a:pt x="20141" y="197382"/>
                  </a:lnTo>
                  <a:lnTo>
                    <a:pt x="0" y="64451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9515908-CC7B-4431-AAE9-18A26CEFF13D}"/>
                </a:ext>
              </a:extLst>
            </p:cNvPr>
            <p:cNvSpPr/>
            <p:nvPr/>
          </p:nvSpPr>
          <p:spPr>
            <a:xfrm>
              <a:off x="4199450" y="4417604"/>
              <a:ext cx="144441" cy="235938"/>
            </a:xfrm>
            <a:custGeom>
              <a:avLst/>
              <a:gdLst>
                <a:gd name="connsiteX0" fmla="*/ 0 w 93991"/>
                <a:gd name="connsiteY0" fmla="*/ 0 h 153071"/>
                <a:gd name="connsiteX1" fmla="*/ 2685 w 93991"/>
                <a:gd name="connsiteY1" fmla="*/ 110104 h 153071"/>
                <a:gd name="connsiteX2" fmla="*/ 92648 w 93991"/>
                <a:gd name="connsiteY2" fmla="*/ 153071 h 153071"/>
                <a:gd name="connsiteX3" fmla="*/ 93991 w 93991"/>
                <a:gd name="connsiteY3" fmla="*/ 44310 h 153071"/>
                <a:gd name="connsiteX4" fmla="*/ 0 w 93991"/>
                <a:gd name="connsiteY4" fmla="*/ 0 h 1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91" h="153071">
                  <a:moveTo>
                    <a:pt x="0" y="0"/>
                  </a:moveTo>
                  <a:lnTo>
                    <a:pt x="2685" y="110104"/>
                  </a:lnTo>
                  <a:lnTo>
                    <a:pt x="92648" y="153071"/>
                  </a:lnTo>
                  <a:cubicBezTo>
                    <a:pt x="93096" y="116817"/>
                    <a:pt x="93543" y="80564"/>
                    <a:pt x="93991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52AC1DA-E16C-4986-8D7B-E4BCFF66F3F0}"/>
                </a:ext>
              </a:extLst>
            </p:cNvPr>
            <p:cNvSpPr/>
            <p:nvPr/>
          </p:nvSpPr>
          <p:spPr>
            <a:xfrm>
              <a:off x="4187070" y="4605940"/>
              <a:ext cx="148568" cy="229731"/>
            </a:xfrm>
            <a:custGeom>
              <a:avLst/>
              <a:gdLst>
                <a:gd name="connsiteX0" fmla="*/ 8056 w 96676"/>
                <a:gd name="connsiteY0" fmla="*/ 0 h 149044"/>
                <a:gd name="connsiteX1" fmla="*/ 0 w 96676"/>
                <a:gd name="connsiteY1" fmla="*/ 108762 h 149044"/>
                <a:gd name="connsiteX2" fmla="*/ 96676 w 96676"/>
                <a:gd name="connsiteY2" fmla="*/ 149044 h 149044"/>
                <a:gd name="connsiteX3" fmla="*/ 95334 w 96676"/>
                <a:gd name="connsiteY3" fmla="*/ 40282 h 149044"/>
                <a:gd name="connsiteX4" fmla="*/ 8056 w 96676"/>
                <a:gd name="connsiteY4" fmla="*/ 0 h 14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6" h="149044">
                  <a:moveTo>
                    <a:pt x="8056" y="0"/>
                  </a:moveTo>
                  <a:lnTo>
                    <a:pt x="0" y="108762"/>
                  </a:lnTo>
                  <a:lnTo>
                    <a:pt x="96676" y="149044"/>
                  </a:lnTo>
                  <a:cubicBezTo>
                    <a:pt x="96229" y="112790"/>
                    <a:pt x="95781" y="76536"/>
                    <a:pt x="95334" y="4028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3C473A5-5727-4A6E-8135-A82013B1C61E}"/>
                </a:ext>
              </a:extLst>
            </p:cNvPr>
            <p:cNvSpPr/>
            <p:nvPr/>
          </p:nvSpPr>
          <p:spPr>
            <a:xfrm>
              <a:off x="3405312" y="4970327"/>
              <a:ext cx="223328" cy="342290"/>
            </a:xfrm>
            <a:custGeom>
              <a:avLst/>
              <a:gdLst>
                <a:gd name="connsiteX0" fmla="*/ 111034 w 145324"/>
                <a:gd name="connsiteY0" fmla="*/ 0 h 222069"/>
                <a:gd name="connsiteX1" fmla="*/ 0 w 145324"/>
                <a:gd name="connsiteY1" fmla="*/ 68580 h 222069"/>
                <a:gd name="connsiteX2" fmla="*/ 84908 w 145324"/>
                <a:gd name="connsiteY2" fmla="*/ 222069 h 222069"/>
                <a:gd name="connsiteX3" fmla="*/ 145324 w 145324"/>
                <a:gd name="connsiteY3" fmla="*/ 75111 h 222069"/>
                <a:gd name="connsiteX4" fmla="*/ 111034 w 145324"/>
                <a:gd name="connsiteY4" fmla="*/ 0 h 2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24" h="222069">
                  <a:moveTo>
                    <a:pt x="111034" y="0"/>
                  </a:moveTo>
                  <a:lnTo>
                    <a:pt x="0" y="68580"/>
                  </a:lnTo>
                  <a:lnTo>
                    <a:pt x="84908" y="222069"/>
                  </a:lnTo>
                  <a:lnTo>
                    <a:pt x="145324" y="75111"/>
                  </a:lnTo>
                  <a:lnTo>
                    <a:pt x="11103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30B076-B0EB-4C7D-9F77-9952F0CE9659}"/>
                </a:ext>
              </a:extLst>
            </p:cNvPr>
            <p:cNvSpPr/>
            <p:nvPr/>
          </p:nvSpPr>
          <p:spPr>
            <a:xfrm>
              <a:off x="3548728" y="5110366"/>
              <a:ext cx="225193" cy="374943"/>
            </a:xfrm>
            <a:custGeom>
              <a:avLst/>
              <a:gdLst>
                <a:gd name="connsiteX0" fmla="*/ 55685 w 146538"/>
                <a:gd name="connsiteY0" fmla="*/ 0 h 243254"/>
                <a:gd name="connsiteX1" fmla="*/ 0 w 146538"/>
                <a:gd name="connsiteY1" fmla="*/ 142142 h 243254"/>
                <a:gd name="connsiteX2" fmla="*/ 79131 w 146538"/>
                <a:gd name="connsiteY2" fmla="*/ 215411 h 243254"/>
                <a:gd name="connsiteX3" fmla="*/ 146538 w 146538"/>
                <a:gd name="connsiteY3" fmla="*/ 243254 h 243254"/>
                <a:gd name="connsiteX4" fmla="*/ 145073 w 146538"/>
                <a:gd name="connsiteY4" fmla="*/ 58615 h 243254"/>
                <a:gd name="connsiteX5" fmla="*/ 55685 w 146538"/>
                <a:gd name="connsiteY5" fmla="*/ 0 h 2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38" h="243254">
                  <a:moveTo>
                    <a:pt x="55685" y="0"/>
                  </a:moveTo>
                  <a:lnTo>
                    <a:pt x="0" y="142142"/>
                  </a:lnTo>
                  <a:lnTo>
                    <a:pt x="79131" y="215411"/>
                  </a:lnTo>
                  <a:lnTo>
                    <a:pt x="146538" y="243254"/>
                  </a:lnTo>
                  <a:cubicBezTo>
                    <a:pt x="146050" y="181708"/>
                    <a:pt x="145561" y="120161"/>
                    <a:pt x="145073" y="58615"/>
                  </a:cubicBezTo>
                  <a:lnTo>
                    <a:pt x="55685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CD21F2B-845C-41A8-B406-6893E385F3EA}"/>
                </a:ext>
              </a:extLst>
            </p:cNvPr>
            <p:cNvSpPr/>
            <p:nvPr/>
          </p:nvSpPr>
          <p:spPr>
            <a:xfrm>
              <a:off x="3773921" y="5205231"/>
              <a:ext cx="243210" cy="322993"/>
            </a:xfrm>
            <a:custGeom>
              <a:avLst/>
              <a:gdLst>
                <a:gd name="connsiteX0" fmla="*/ 0 w 158262"/>
                <a:gd name="connsiteY0" fmla="*/ 0 h 209550"/>
                <a:gd name="connsiteX1" fmla="*/ 84993 w 158262"/>
                <a:gd name="connsiteY1" fmla="*/ 26377 h 209550"/>
                <a:gd name="connsiteX2" fmla="*/ 133350 w 158262"/>
                <a:gd name="connsiteY2" fmla="*/ 19050 h 209550"/>
                <a:gd name="connsiteX3" fmla="*/ 158262 w 158262"/>
                <a:gd name="connsiteY3" fmla="*/ 209550 h 209550"/>
                <a:gd name="connsiteX4" fmla="*/ 84993 w 158262"/>
                <a:gd name="connsiteY4" fmla="*/ 205154 h 209550"/>
                <a:gd name="connsiteX5" fmla="*/ 11723 w 158262"/>
                <a:gd name="connsiteY5" fmla="*/ 187569 h 209550"/>
                <a:gd name="connsiteX6" fmla="*/ 0 w 158262"/>
                <a:gd name="connsiteY6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262" h="209550">
                  <a:moveTo>
                    <a:pt x="0" y="0"/>
                  </a:moveTo>
                  <a:lnTo>
                    <a:pt x="84993" y="26377"/>
                  </a:lnTo>
                  <a:lnTo>
                    <a:pt x="133350" y="19050"/>
                  </a:lnTo>
                  <a:lnTo>
                    <a:pt x="158262" y="209550"/>
                  </a:lnTo>
                  <a:lnTo>
                    <a:pt x="84993" y="205154"/>
                  </a:lnTo>
                  <a:lnTo>
                    <a:pt x="11723" y="18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F2FFE20-30D5-4A04-AECD-2348A79C8781}"/>
                </a:ext>
              </a:extLst>
            </p:cNvPr>
            <p:cNvSpPr/>
            <p:nvPr/>
          </p:nvSpPr>
          <p:spPr>
            <a:xfrm>
              <a:off x="3996864" y="5094555"/>
              <a:ext cx="306265" cy="429152"/>
            </a:xfrm>
            <a:custGeom>
              <a:avLst/>
              <a:gdLst>
                <a:gd name="connsiteX0" fmla="*/ 26377 w 199293"/>
                <a:gd name="connsiteY0" fmla="*/ 278423 h 278423"/>
                <a:gd name="connsiteX1" fmla="*/ 120162 w 199293"/>
                <a:gd name="connsiteY1" fmla="*/ 219808 h 278423"/>
                <a:gd name="connsiteX2" fmla="*/ 175847 w 199293"/>
                <a:gd name="connsiteY2" fmla="*/ 115766 h 278423"/>
                <a:gd name="connsiteX3" fmla="*/ 199293 w 199293"/>
                <a:gd name="connsiteY3" fmla="*/ 19050 h 278423"/>
                <a:gd name="connsiteX4" fmla="*/ 73270 w 199293"/>
                <a:gd name="connsiteY4" fmla="*/ 0 h 278423"/>
                <a:gd name="connsiteX5" fmla="*/ 36635 w 199293"/>
                <a:gd name="connsiteY5" fmla="*/ 57150 h 278423"/>
                <a:gd name="connsiteX6" fmla="*/ 0 w 199293"/>
                <a:gd name="connsiteY6" fmla="*/ 86458 h 278423"/>
                <a:gd name="connsiteX7" fmla="*/ 26377 w 199293"/>
                <a:gd name="connsiteY7" fmla="*/ 278423 h 2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293" h="278423">
                  <a:moveTo>
                    <a:pt x="26377" y="278423"/>
                  </a:moveTo>
                  <a:lnTo>
                    <a:pt x="120162" y="219808"/>
                  </a:lnTo>
                  <a:lnTo>
                    <a:pt x="175847" y="115766"/>
                  </a:lnTo>
                  <a:lnTo>
                    <a:pt x="199293" y="19050"/>
                  </a:lnTo>
                  <a:lnTo>
                    <a:pt x="73270" y="0"/>
                  </a:lnTo>
                  <a:lnTo>
                    <a:pt x="36635" y="57150"/>
                  </a:lnTo>
                  <a:lnTo>
                    <a:pt x="0" y="86458"/>
                  </a:lnTo>
                  <a:lnTo>
                    <a:pt x="26377" y="278423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1970848-7CB9-4EA2-AA90-F2BFA3EC7BFB}"/>
                </a:ext>
              </a:extLst>
            </p:cNvPr>
            <p:cNvSpPr/>
            <p:nvPr/>
          </p:nvSpPr>
          <p:spPr>
            <a:xfrm rot="2548359">
              <a:off x="2871027" y="2726816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A4933F0-B9FC-4C2B-B54C-4DDDF06AC384}"/>
                </a:ext>
              </a:extLst>
            </p:cNvPr>
            <p:cNvSpPr/>
            <p:nvPr/>
          </p:nvSpPr>
          <p:spPr>
            <a:xfrm rot="2548359">
              <a:off x="2816700" y="3012209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9A14C58-65DB-4344-B73B-B7D272240566}"/>
                </a:ext>
              </a:extLst>
            </p:cNvPr>
            <p:cNvSpPr/>
            <p:nvPr/>
          </p:nvSpPr>
          <p:spPr>
            <a:xfrm rot="2548359">
              <a:off x="2634728" y="266846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F60F871-9AF9-410D-886D-C6F4B1610A1F}"/>
                </a:ext>
              </a:extLst>
            </p:cNvPr>
            <p:cNvSpPr/>
            <p:nvPr/>
          </p:nvSpPr>
          <p:spPr>
            <a:xfrm rot="2548359">
              <a:off x="2860016" y="3352785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99119AE-E092-4E77-930C-0C9CEAD511AE}"/>
                </a:ext>
              </a:extLst>
            </p:cNvPr>
            <p:cNvSpPr/>
            <p:nvPr/>
          </p:nvSpPr>
          <p:spPr>
            <a:xfrm rot="6324045">
              <a:off x="4320952" y="519968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DDA8226-E585-4CA6-B514-FD7E45A2456D}"/>
                </a:ext>
              </a:extLst>
            </p:cNvPr>
            <p:cNvSpPr/>
            <p:nvPr/>
          </p:nvSpPr>
          <p:spPr>
            <a:xfrm rot="6325278">
              <a:off x="4094650" y="5555890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DC79EC-2BC3-47C8-85D1-76BE597E4978}"/>
                </a:ext>
              </a:extLst>
            </p:cNvPr>
            <p:cNvSpPr/>
            <p:nvPr/>
          </p:nvSpPr>
          <p:spPr>
            <a:xfrm rot="6324045">
              <a:off x="4396069" y="5433433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9E00326-A864-1745-A7C0-861D6F967B29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BC2139-98DF-9C45-8ACF-8B5ADECF8E66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B381E6C-EA78-9747-8E80-17C35DAE97B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7DE829-484E-8D4E-B5E3-B1110B719C8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5545A6E-F67D-B44F-8D32-B8B4290AAEED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81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320596" y="1475554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320596" y="2058604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78247" y="2058603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320595" y="910583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CD560F-BF55-7340-892A-C8DCAC71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83" y="3023852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73BA57C-4AE6-604B-B043-EA820F33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42" y="3023852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00E7D-A770-684B-BADD-33945FF5F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83" y="3229187"/>
            <a:ext cx="2958866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7B12082-C835-9C4F-8845-B6B9D11C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50" y="3229187"/>
            <a:ext cx="3043150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7BCDC2-447A-E94F-A1AF-6700A9055975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C57B08-E328-9149-BA69-9835ACFBF17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8D8C5-9B3D-5E4D-9F69-0C6E78D1679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B09A0-3F2B-194A-837E-330B647A235C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B384C-579A-4B4D-80BE-665697C69E6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755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06054" y="137797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06054" y="196102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163705" y="196102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06053" y="81300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75A58C-779A-5F4D-BE02-92CF6898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4" y="3165684"/>
            <a:ext cx="2958966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9E7C478-3434-2743-8EC6-782A6212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29" y="3165684"/>
            <a:ext cx="2962390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1140F5-F7D1-764B-ADCF-45E34E65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84" y="3429000"/>
            <a:ext cx="2961025" cy="27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A935932-865D-7640-8183-9F69187D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308" y="3429000"/>
            <a:ext cx="3064379" cy="27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862FC-C25E-3847-8855-41CE8A0F22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47D104-CF37-AA41-98E0-C22E477E76A0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CE517-70A2-7F47-B032-D24ABFC16A9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156F1-0BB0-1144-9024-89229F32057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78649-22AD-A744-9671-AE4EF7993C1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285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213083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1213083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796133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804297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796133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804297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648112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57703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7805342" y="556845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986687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*CCR5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4788248" y="557254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4788248" y="5986687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41213-BADE-ED46-8D3A-467CB1B39C13}"/>
              </a:ext>
            </a:extLst>
          </p:cNvPr>
          <p:cNvSpPr txBox="1"/>
          <p:nvPr/>
        </p:nvSpPr>
        <p:spPr>
          <a:xfrm>
            <a:off x="4788248" y="639633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*GFP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55B3-E9D6-EA4D-94FF-A5D84BB95112}"/>
              </a:ext>
            </a:extLst>
          </p:cNvPr>
          <p:cNvSpPr txBox="1"/>
          <p:nvPr/>
        </p:nvSpPr>
        <p:spPr>
          <a:xfrm>
            <a:off x="10866155" y="557253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66154" y="5969523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DB12C-29B6-FF40-ADD8-A6810B3500B2}"/>
              </a:ext>
            </a:extLst>
          </p:cNvPr>
          <p:cNvSpPr txBox="1"/>
          <p:nvPr/>
        </p:nvSpPr>
        <p:spPr>
          <a:xfrm>
            <a:off x="225251" y="2404787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7C591F-1B19-D14D-A3C4-8FD6CE3E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797545"/>
            <a:ext cx="2756067" cy="27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B53BE9-47A0-A848-974B-2D20E196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7" y="2788341"/>
            <a:ext cx="2754469" cy="27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1A6128D-226D-DA45-86C3-785B2E8E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22" y="2803642"/>
            <a:ext cx="2773396" cy="27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2BD84D-A791-6348-9A97-3DCF128B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875" y="2805994"/>
            <a:ext cx="2768691" cy="276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196A80-0E2C-1D45-B09C-B7B37DBBA762}"/>
              </a:ext>
            </a:extLst>
          </p:cNvPr>
          <p:cNvSpPr txBox="1"/>
          <p:nvPr/>
        </p:nvSpPr>
        <p:spPr>
          <a:xfrm>
            <a:off x="7821371" y="60088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*TCF4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8344BD-A402-0A43-BEBB-1182D99051C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AF881B-62C4-9E42-998A-23572085E3B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94E8AB-2443-F041-91BB-49814F6CB9E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B18703-4669-A446-8307-8AE943C15198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8E92C2-9AC7-B549-BDD8-7214E8F44C19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85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175701" y="1599122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264424" y="1599122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175702" y="2182172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079570" y="2190336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264424" y="2182172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168292" y="2190336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175700" y="1034151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RRA Score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CD08AE-C685-DB4F-B526-0584F4E8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3556"/>
            <a:ext cx="2984215" cy="22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D26EE43-2132-5A45-9191-C3245EDF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95" y="3762394"/>
            <a:ext cx="2984215" cy="22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36D92B4-A0D4-8543-93B6-6A8FB30F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15" y="3790864"/>
            <a:ext cx="2984215" cy="22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F47F1E4-C156-BF4B-9AD1-FFF0C767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361" y="3790864"/>
            <a:ext cx="3024793" cy="22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C1C40B-9F29-ED47-BDE1-8007EB30474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58E72-A5DB-2A47-B99E-9E534951AA35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C18B2-817A-3645-8170-9BAD736D658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FE0093-B81E-5648-8574-7F527E6E9CC9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7DFA6F-31DE-1A45-B36C-6AA29643DF63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254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FB5ACF-3303-4F84-B1A1-CDE114011B29}"/>
              </a:ext>
            </a:extLst>
          </p:cNvPr>
          <p:cNvGrpSpPr/>
          <p:nvPr/>
        </p:nvGrpSpPr>
        <p:grpSpPr>
          <a:xfrm>
            <a:off x="7429596" y="1631750"/>
            <a:ext cx="2749324" cy="1694978"/>
            <a:chOff x="6190773" y="1936360"/>
            <a:chExt cx="2749324" cy="16949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36E930-4255-4C8F-A8D6-33300FB54EA0}"/>
                </a:ext>
              </a:extLst>
            </p:cNvPr>
            <p:cNvGrpSpPr/>
            <p:nvPr/>
          </p:nvGrpSpPr>
          <p:grpSpPr>
            <a:xfrm>
              <a:off x="6652478" y="1936360"/>
              <a:ext cx="2129753" cy="370495"/>
              <a:chOff x="6409819" y="5009045"/>
              <a:chExt cx="2129753" cy="37049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B96818-A7A9-46B5-8526-8843B0E03226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C00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K2</a:t>
                </a:r>
                <a:endPara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C4B296-EA37-44B8-A7C8-F091E5260E2E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Blast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7B468A-B0AF-4C99-B1BB-717FDDF284B4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4453836-B1DF-4C25-84C3-0AADD72CF396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94181C8-FC81-40FF-AD15-312045A3DF55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E962CB-3DD3-4F4E-BB34-26B7AB84CA19}"/>
                </a:ext>
              </a:extLst>
            </p:cNvPr>
            <p:cNvGrpSpPr/>
            <p:nvPr/>
          </p:nvGrpSpPr>
          <p:grpSpPr>
            <a:xfrm>
              <a:off x="6190773" y="2605940"/>
              <a:ext cx="2749324" cy="1025398"/>
              <a:chOff x="5812963" y="5678625"/>
              <a:chExt cx="2749324" cy="1025398"/>
            </a:xfrm>
          </p:grpSpPr>
          <p:pic>
            <p:nvPicPr>
              <p:cNvPr id="11" name="Picture 2" descr="Image result for DNA image sketch">
                <a:extLst>
                  <a:ext uri="{FF2B5EF4-FFF2-40B4-BE49-F238E27FC236}">
                    <a16:creationId xmlns:a16="http://schemas.microsoft.com/office/drawing/2014/main" id="{C403FD63-4434-4631-A16D-5D129E50B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DE2CA4-195B-4E89-B578-DEFDC25DD5C5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052F5B2-4E4A-4A54-9F55-049289923DD2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AFA3038-5501-4EB4-B7AB-E9D255BFBF05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0B8C7D-9892-47BE-91F3-EEE3F8C9E338}"/>
                  </a:ext>
                </a:extLst>
              </p:cNvPr>
              <p:cNvSpPr/>
              <p:nvPr/>
            </p:nvSpPr>
            <p:spPr>
              <a:xfrm>
                <a:off x="5828624" y="5821108"/>
                <a:ext cx="8322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KRT20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F27EE5-FF81-40BE-B5AA-79669FE7AF94}"/>
                  </a:ext>
                </a:extLst>
              </p:cNvPr>
              <p:cNvSpPr/>
              <p:nvPr/>
            </p:nvSpPr>
            <p:spPr>
              <a:xfrm>
                <a:off x="6014795" y="6119248"/>
                <a:ext cx="2547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Differentiation Reporter </a:t>
                </a:r>
              </a:p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776EDE-0CAC-4D5E-9215-79B45DC960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128" y="2372126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27C02F-E126-4D33-8AA1-F53399818310}"/>
                </a:ext>
              </a:extLst>
            </p:cNvPr>
            <p:cNvCxnSpPr>
              <a:cxnSpLocks/>
            </p:cNvCxnSpPr>
            <p:nvPr/>
          </p:nvCxnSpPr>
          <p:spPr>
            <a:xfrm>
              <a:off x="6652478" y="2372126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98CB6-17F1-41CB-BFA7-435BC3C3A5E6}"/>
              </a:ext>
            </a:extLst>
          </p:cNvPr>
          <p:cNvSpPr/>
          <p:nvPr/>
        </p:nvSpPr>
        <p:spPr>
          <a:xfrm>
            <a:off x="-272671" y="674253"/>
            <a:ext cx="12045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Endogenous stem cell and differentiation reporter system 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9718F0C-2C5C-438C-AB6E-74A35791C15A}"/>
              </a:ext>
            </a:extLst>
          </p:cNvPr>
          <p:cNvGrpSpPr/>
          <p:nvPr/>
        </p:nvGrpSpPr>
        <p:grpSpPr>
          <a:xfrm>
            <a:off x="2640194" y="1628822"/>
            <a:ext cx="2597833" cy="1694978"/>
            <a:chOff x="2079512" y="1885464"/>
            <a:chExt cx="2597833" cy="16949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1BB02B-DFD4-4089-B079-C5758B2D9AD9}"/>
                </a:ext>
              </a:extLst>
            </p:cNvPr>
            <p:cNvGrpSpPr/>
            <p:nvPr/>
          </p:nvGrpSpPr>
          <p:grpSpPr>
            <a:xfrm>
              <a:off x="2541217" y="1885464"/>
              <a:ext cx="2129753" cy="370495"/>
              <a:chOff x="6409819" y="5009045"/>
              <a:chExt cx="2129753" cy="37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4574A5-3BF5-4BE5-AE64-ABDA2A79C808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008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</a:t>
                </a:r>
                <a:endParaRPr lang="en-US" sz="1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9FF72B-FE41-41E0-AF9C-2D2E7EC86A16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Neo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62ECC1-DB96-46CB-A46B-6D72DB3F7DB9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DFF1DBE-3369-481D-866F-48A97A355310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4595B0D-520D-48D9-ADA8-7E3AD91870CD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AD5C9F-8DF5-4B58-82D6-400FF97CCB5A}"/>
                </a:ext>
              </a:extLst>
            </p:cNvPr>
            <p:cNvGrpSpPr/>
            <p:nvPr/>
          </p:nvGrpSpPr>
          <p:grpSpPr>
            <a:xfrm>
              <a:off x="2079512" y="2555044"/>
              <a:ext cx="2597833" cy="1025398"/>
              <a:chOff x="5812963" y="5678625"/>
              <a:chExt cx="2597833" cy="1025398"/>
            </a:xfrm>
          </p:grpSpPr>
          <p:pic>
            <p:nvPicPr>
              <p:cNvPr id="27" name="Picture 2" descr="Image result for DNA image sketch">
                <a:extLst>
                  <a:ext uri="{FF2B5EF4-FFF2-40B4-BE49-F238E27FC236}">
                    <a16:creationId xmlns:a16="http://schemas.microsoft.com/office/drawing/2014/main" id="{0B3EBCBD-FBE6-4B80-A7B4-1038980E4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4F4A21D-AF8C-4FDF-8459-E638FAEF4CFE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0C29E2A-A6FB-4475-A3C7-83C723686D5D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42E1D48-B63C-40A3-AF80-BB6DDA94B30B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490B5D-5E49-48CE-9A7D-B0CC6B82F77F}"/>
                  </a:ext>
                </a:extLst>
              </p:cNvPr>
              <p:cNvSpPr/>
              <p:nvPr/>
            </p:nvSpPr>
            <p:spPr>
              <a:xfrm>
                <a:off x="5879119" y="5821108"/>
                <a:ext cx="7312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76DB637-04D9-403C-B059-CC55BB1E38FF}"/>
                  </a:ext>
                </a:extLst>
              </p:cNvPr>
              <p:cNvSpPr/>
              <p:nvPr/>
            </p:nvSpPr>
            <p:spPr>
              <a:xfrm>
                <a:off x="6243224" y="6119248"/>
                <a:ext cx="2090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4C4B00-A0E5-4679-B11C-416181A58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867" y="2321230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ADD3D38-A20D-4F11-947C-CD96E554A50B}"/>
                </a:ext>
              </a:extLst>
            </p:cNvPr>
            <p:cNvCxnSpPr>
              <a:cxnSpLocks/>
            </p:cNvCxnSpPr>
            <p:nvPr/>
          </p:nvCxnSpPr>
          <p:spPr>
            <a:xfrm>
              <a:off x="2541217" y="2321230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20F785-5BB0-4BE8-89C3-F74BF4E4F021}"/>
              </a:ext>
            </a:extLst>
          </p:cNvPr>
          <p:cNvGrpSpPr/>
          <p:nvPr/>
        </p:nvGrpSpPr>
        <p:grpSpPr>
          <a:xfrm>
            <a:off x="5017259" y="3578802"/>
            <a:ext cx="6664590" cy="3029056"/>
            <a:chOff x="2212649" y="4114903"/>
            <a:chExt cx="5046565" cy="216748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7D9E3F-5CDE-424F-A8B5-8765E499E5A3}"/>
                </a:ext>
              </a:extLst>
            </p:cNvPr>
            <p:cNvSpPr/>
            <p:nvPr/>
          </p:nvSpPr>
          <p:spPr>
            <a:xfrm>
              <a:off x="2212649" y="4114903"/>
              <a:ext cx="2542962" cy="2156196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6B51AB-9A60-44F6-A186-AD512AF2A3FD}"/>
                </a:ext>
              </a:extLst>
            </p:cNvPr>
            <p:cNvSpPr/>
            <p:nvPr/>
          </p:nvSpPr>
          <p:spPr>
            <a:xfrm>
              <a:off x="4716252" y="4114903"/>
              <a:ext cx="2542962" cy="2156196"/>
            </a:xfrm>
            <a:prstGeom prst="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C65F1A99-6EB0-49CF-9379-2F3D95263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797" y="4178723"/>
              <a:ext cx="2115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C580C77-B604-4F17-AD00-F15BEDA39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755" y="4178723"/>
              <a:ext cx="2115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2AE8317-4B3D-414C-9A7B-5E59086B6B55}"/>
                </a:ext>
              </a:extLst>
            </p:cNvPr>
            <p:cNvSpPr/>
            <p:nvPr/>
          </p:nvSpPr>
          <p:spPr>
            <a:xfrm>
              <a:off x="2753158" y="4186114"/>
              <a:ext cx="14553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OPTIMIZATION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59F395-6C9A-403A-83C3-0B9A29F642A1}"/>
                </a:ext>
              </a:extLst>
            </p:cNvPr>
            <p:cNvSpPr/>
            <p:nvPr/>
          </p:nvSpPr>
          <p:spPr>
            <a:xfrm>
              <a:off x="5163589" y="4177191"/>
              <a:ext cx="178286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GENETIC SCREEN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7DC0A-5F80-4E41-A2B4-08730B6D41B5}"/>
                </a:ext>
              </a:extLst>
            </p:cNvPr>
            <p:cNvSpPr/>
            <p:nvPr/>
          </p:nvSpPr>
          <p:spPr>
            <a:xfrm rot="16200000">
              <a:off x="1938798" y="4711804"/>
              <a:ext cx="84350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BDCDA7-A4D4-4C09-80E0-99C2717BD694}"/>
                </a:ext>
              </a:extLst>
            </p:cNvPr>
            <p:cNvSpPr/>
            <p:nvPr/>
          </p:nvSpPr>
          <p:spPr>
            <a:xfrm>
              <a:off x="2562851" y="6005385"/>
              <a:ext cx="76610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290712-7F7C-4690-B0A9-900FC749B9B8}"/>
                </a:ext>
              </a:extLst>
            </p:cNvPr>
            <p:cNvSpPr/>
            <p:nvPr/>
          </p:nvSpPr>
          <p:spPr>
            <a:xfrm>
              <a:off x="3627577" y="6005385"/>
              <a:ext cx="105670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Mini-Screen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72C46A6-FB1C-4723-8D24-BED6927725E6}"/>
                </a:ext>
              </a:extLst>
            </p:cNvPr>
            <p:cNvGrpSpPr/>
            <p:nvPr/>
          </p:nvGrpSpPr>
          <p:grpSpPr>
            <a:xfrm>
              <a:off x="2541159" y="4500516"/>
              <a:ext cx="2042510" cy="774627"/>
              <a:chOff x="4717862" y="1022903"/>
              <a:chExt cx="2474165" cy="1367533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ED3B340-88F2-473F-AFC4-308C79B11FDF}"/>
                  </a:ext>
                </a:extLst>
              </p:cNvPr>
              <p:cNvGrpSpPr/>
              <p:nvPr/>
            </p:nvGrpSpPr>
            <p:grpSpPr>
              <a:xfrm>
                <a:off x="5062274" y="1022903"/>
                <a:ext cx="2129753" cy="370495"/>
                <a:chOff x="6409819" y="5009045"/>
                <a:chExt cx="2129753" cy="370495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2957817-52E0-447A-AC4F-6170799A8FAB}"/>
                    </a:ext>
                  </a:extLst>
                </p:cNvPr>
                <p:cNvSpPr/>
                <p:nvPr/>
              </p:nvSpPr>
              <p:spPr>
                <a:xfrm>
                  <a:off x="7101316" y="5011207"/>
                  <a:ext cx="566586" cy="364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GFP</a:t>
                  </a:r>
                  <a:endPara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9EAD9D5-8F4E-43AE-9289-0B7578604849}"/>
                    </a:ext>
                  </a:extLst>
                </p:cNvPr>
                <p:cNvSpPr/>
                <p:nvPr/>
              </p:nvSpPr>
              <p:spPr>
                <a:xfrm>
                  <a:off x="7817934" y="5010383"/>
                  <a:ext cx="721638" cy="3644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46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Neo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D0A3DF4-4E05-44D5-BEFE-A317DA660C28}"/>
                    </a:ext>
                  </a:extLst>
                </p:cNvPr>
                <p:cNvSpPr/>
                <p:nvPr/>
              </p:nvSpPr>
              <p:spPr>
                <a:xfrm>
                  <a:off x="6409819" y="5009045"/>
                  <a:ext cx="523132" cy="3704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T2A</a:t>
                  </a: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8323B43-6F7F-4960-9560-82AE701C6704}"/>
                    </a:ext>
                  </a:extLst>
                </p:cNvPr>
                <p:cNvCxnSpPr/>
                <p:nvPr/>
              </p:nvCxnSpPr>
              <p:spPr>
                <a:xfrm>
                  <a:off x="6935749" y="5190904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EB1131F-66EC-4BA3-98DB-CE6E77F62206}"/>
                    </a:ext>
                  </a:extLst>
                </p:cNvPr>
                <p:cNvCxnSpPr/>
                <p:nvPr/>
              </p:nvCxnSpPr>
              <p:spPr>
                <a:xfrm>
                  <a:off x="7667902" y="5199468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3" name="Picture 2" descr="Image result for DNA image sketch">
                <a:extLst>
                  <a:ext uri="{FF2B5EF4-FFF2-40B4-BE49-F238E27FC236}">
                    <a16:creationId xmlns:a16="http://schemas.microsoft.com/office/drawing/2014/main" id="{F63DCC49-5044-490E-BF94-18656427D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48" t="14134" r="27729" b="22318"/>
              <a:stretch/>
            </p:blipFill>
            <p:spPr bwMode="auto">
              <a:xfrm rot="5400000">
                <a:off x="5854881" y="1530653"/>
                <a:ext cx="482627" cy="1046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73EDA03-72E9-4002-82E6-80D264D6BDE8}"/>
                  </a:ext>
                </a:extLst>
              </p:cNvPr>
              <p:cNvGrpSpPr/>
              <p:nvPr/>
            </p:nvGrpSpPr>
            <p:grpSpPr>
              <a:xfrm>
                <a:off x="4717862" y="1750642"/>
                <a:ext cx="775352" cy="274320"/>
                <a:chOff x="9465758" y="5111786"/>
                <a:chExt cx="248934" cy="141850"/>
              </a:xfrm>
            </p:grpSpPr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539895EC-FA26-4C40-BDE5-E89F5A52CDCC}"/>
                    </a:ext>
                  </a:extLst>
                </p:cNvPr>
                <p:cNvCxnSpPr/>
                <p:nvPr/>
              </p:nvCxnSpPr>
              <p:spPr>
                <a:xfrm flipH="1">
                  <a:off x="9470814" y="5111786"/>
                  <a:ext cx="0" cy="14185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327416EE-8B0B-4655-95EF-B5DF77B0A7F1}"/>
                    </a:ext>
                  </a:extLst>
                </p:cNvPr>
                <p:cNvCxnSpPr/>
                <p:nvPr/>
              </p:nvCxnSpPr>
              <p:spPr>
                <a:xfrm>
                  <a:off x="9465758" y="5121124"/>
                  <a:ext cx="24893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5642A58-5223-45ED-B370-38466B2A4F13}"/>
                  </a:ext>
                </a:extLst>
              </p:cNvPr>
              <p:cNvSpPr/>
              <p:nvPr/>
            </p:nvSpPr>
            <p:spPr>
              <a:xfrm>
                <a:off x="4733357" y="1757530"/>
                <a:ext cx="847340" cy="632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</a:t>
                </a:r>
              </a:p>
              <a:p>
                <a:pPr algn="ctr"/>
                <a:r>
                  <a: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45E7433-3798-489A-812F-5B93EDD18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924" y="1458669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A38CAD4-503E-4235-BFC4-5D5872AEB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2274" y="1458669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4FADF9-E4A8-49AE-AFB0-41CCBBC79B2C}"/>
                </a:ext>
              </a:extLst>
            </p:cNvPr>
            <p:cNvGrpSpPr/>
            <p:nvPr/>
          </p:nvGrpSpPr>
          <p:grpSpPr>
            <a:xfrm>
              <a:off x="2631964" y="5413464"/>
              <a:ext cx="637352" cy="567712"/>
              <a:chOff x="2541159" y="3206457"/>
              <a:chExt cx="718134" cy="695329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CBC40B9B-67A1-40DA-982A-B02E93AEB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89" t="8495" r="2016" b="7623"/>
              <a:stretch/>
            </p:blipFill>
            <p:spPr>
              <a:xfrm>
                <a:off x="2541159" y="3206457"/>
                <a:ext cx="718134" cy="695329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7A2C7CD-C9A7-4F4A-8B28-F16797DE2827}"/>
                  </a:ext>
                </a:extLst>
              </p:cNvPr>
              <p:cNvSpPr/>
              <p:nvPr/>
            </p:nvSpPr>
            <p:spPr>
              <a:xfrm>
                <a:off x="2795023" y="3235879"/>
                <a:ext cx="313159" cy="151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GFP+</a:t>
                </a:r>
                <a:endParaRPr lang="en-US" sz="8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01BBF2-9228-461B-B722-F758012F1907}"/>
                </a:ext>
              </a:extLst>
            </p:cNvPr>
            <p:cNvGrpSpPr/>
            <p:nvPr/>
          </p:nvGrpSpPr>
          <p:grpSpPr>
            <a:xfrm>
              <a:off x="3854870" y="5492628"/>
              <a:ext cx="236101" cy="209176"/>
              <a:chOff x="5317840" y="1391024"/>
              <a:chExt cx="236101" cy="209176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51B3E9-8239-4B25-B186-B8E7CBFF085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A0E1DF4A-CD50-46B8-AFA5-E3196FDD060C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55AC49-CDFD-4735-9E7F-E02F4C6E496C}"/>
                </a:ext>
              </a:extLst>
            </p:cNvPr>
            <p:cNvGrpSpPr/>
            <p:nvPr/>
          </p:nvGrpSpPr>
          <p:grpSpPr>
            <a:xfrm>
              <a:off x="3726829" y="5730830"/>
              <a:ext cx="236101" cy="209176"/>
              <a:chOff x="5317840" y="1391024"/>
              <a:chExt cx="236101" cy="209176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BD4CDC7-A1AD-4784-BB56-7FF8DF2EE6FE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42556C2E-EC78-4114-A738-512D87A1B73F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9D99793-E6AF-44FC-9B38-B0FE5714EB7F}"/>
                </a:ext>
              </a:extLst>
            </p:cNvPr>
            <p:cNvGrpSpPr/>
            <p:nvPr/>
          </p:nvGrpSpPr>
          <p:grpSpPr>
            <a:xfrm>
              <a:off x="4028672" y="5730830"/>
              <a:ext cx="236101" cy="209176"/>
              <a:chOff x="5317840" y="1391024"/>
              <a:chExt cx="236101" cy="209176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AA3B5FA-9400-4FD1-9651-2D9421B7666D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A039C76B-5A8A-4957-BA44-91ED287E125C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14AC767-E18A-4206-97E8-0DA609959D7F}"/>
                </a:ext>
              </a:extLst>
            </p:cNvPr>
            <p:cNvGrpSpPr/>
            <p:nvPr/>
          </p:nvGrpSpPr>
          <p:grpSpPr>
            <a:xfrm>
              <a:off x="4323404" y="5730830"/>
              <a:ext cx="236101" cy="209176"/>
              <a:chOff x="5317840" y="1391024"/>
              <a:chExt cx="236101" cy="20917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8FB004B-1DBA-44AD-8A4C-A13430E37B4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311DCA3-26A9-4E8B-AA2B-CCE4DA31E19E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144E4A3-112A-42FB-902D-D978E8254D18}"/>
                </a:ext>
              </a:extLst>
            </p:cNvPr>
            <p:cNvGrpSpPr/>
            <p:nvPr/>
          </p:nvGrpSpPr>
          <p:grpSpPr>
            <a:xfrm>
              <a:off x="4184111" y="5494192"/>
              <a:ext cx="236101" cy="209176"/>
              <a:chOff x="5317840" y="1391024"/>
              <a:chExt cx="236101" cy="20917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62AEB61-56D7-4AB7-B334-94B426987DF9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F2C5B668-F567-48D7-B1D6-6E8EFA0BA2B7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38A1DD-CFA4-4F7F-B5C4-B9C25F955CC4}"/>
                </a:ext>
              </a:extLst>
            </p:cNvPr>
            <p:cNvGrpSpPr/>
            <p:nvPr/>
          </p:nvGrpSpPr>
          <p:grpSpPr>
            <a:xfrm>
              <a:off x="5095812" y="4530371"/>
              <a:ext cx="236101" cy="209176"/>
              <a:chOff x="5317840" y="1391024"/>
              <a:chExt cx="236101" cy="20917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270D258-5A0C-435D-B162-743AA4167F3D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AC346E4B-39CC-4DBB-941F-FD8A4567CD37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D604456-FBF0-4308-AFF0-880DF631EB01}"/>
                </a:ext>
              </a:extLst>
            </p:cNvPr>
            <p:cNvGrpSpPr/>
            <p:nvPr/>
          </p:nvGrpSpPr>
          <p:grpSpPr>
            <a:xfrm>
              <a:off x="4967771" y="4768573"/>
              <a:ext cx="236101" cy="209176"/>
              <a:chOff x="5317840" y="1391024"/>
              <a:chExt cx="236101" cy="209176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BB80C3C-AA88-4D0D-9BB6-BF8D9847E9A7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D50DA322-885E-4ACD-99A7-93FE9E725BE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936DA00-3230-41DD-9346-22E9E94B851B}"/>
                </a:ext>
              </a:extLst>
            </p:cNvPr>
            <p:cNvGrpSpPr/>
            <p:nvPr/>
          </p:nvGrpSpPr>
          <p:grpSpPr>
            <a:xfrm>
              <a:off x="5269614" y="4768573"/>
              <a:ext cx="236101" cy="209176"/>
              <a:chOff x="5317840" y="1391024"/>
              <a:chExt cx="236101" cy="20917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C0B5BD8-CAFF-47E7-BEA5-DA068C3E3DA8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7E1B3F59-9899-4E71-9DC1-BE8CB80385BE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1AFDA22-300A-42AC-B8C4-15DADC63ABCD}"/>
                </a:ext>
              </a:extLst>
            </p:cNvPr>
            <p:cNvGrpSpPr/>
            <p:nvPr/>
          </p:nvGrpSpPr>
          <p:grpSpPr>
            <a:xfrm>
              <a:off x="5564346" y="4768573"/>
              <a:ext cx="236101" cy="209176"/>
              <a:chOff x="5317840" y="1391024"/>
              <a:chExt cx="236101" cy="20917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72645A4-0CFE-4994-B2E1-858DF0BE3F0E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DB3821A5-8607-44C7-9919-8FA674EC010B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D4F99E-8309-486A-B5B4-5C33A593D8D1}"/>
                </a:ext>
              </a:extLst>
            </p:cNvPr>
            <p:cNvGrpSpPr/>
            <p:nvPr/>
          </p:nvGrpSpPr>
          <p:grpSpPr>
            <a:xfrm>
              <a:off x="5425053" y="4531935"/>
              <a:ext cx="236101" cy="209176"/>
              <a:chOff x="5317840" y="1391024"/>
              <a:chExt cx="236101" cy="209176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E53AFE2-6BCC-4877-B9A8-CE95ADBB9E2A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2A0351CF-5B56-4E85-9F92-BAC44ED9D43F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rrow: Bent-Up 61">
              <a:extLst>
                <a:ext uri="{FF2B5EF4-FFF2-40B4-BE49-F238E27FC236}">
                  <a16:creationId xmlns:a16="http://schemas.microsoft.com/office/drawing/2014/main" id="{708693E1-771A-45B9-8A4B-AE07D92FB76C}"/>
                </a:ext>
              </a:extLst>
            </p:cNvPr>
            <p:cNvSpPr/>
            <p:nvPr/>
          </p:nvSpPr>
          <p:spPr>
            <a:xfrm rot="5400000">
              <a:off x="2168318" y="5436893"/>
              <a:ext cx="499886" cy="243679"/>
            </a:xfrm>
            <a:prstGeom prst="bentUpArrow">
              <a:avLst>
                <a:gd name="adj1" fmla="val 25000"/>
                <a:gd name="adj2" fmla="val 45831"/>
                <a:gd name="adj3" fmla="val 406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4AAAF4D6-D074-4FDD-A4C6-D748EA8C760E}"/>
                </a:ext>
              </a:extLst>
            </p:cNvPr>
            <p:cNvSpPr/>
            <p:nvPr/>
          </p:nvSpPr>
          <p:spPr>
            <a:xfrm>
              <a:off x="3367716" y="5598149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670DE99E-BF7E-4E5E-89B6-232FA47FD7E9}"/>
                </a:ext>
              </a:extLst>
            </p:cNvPr>
            <p:cNvSpPr/>
            <p:nvPr/>
          </p:nvSpPr>
          <p:spPr>
            <a:xfrm>
              <a:off x="5955525" y="4606780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3A6C3A6-16AD-4277-99E6-C871AD2B82A8}"/>
                </a:ext>
              </a:extLst>
            </p:cNvPr>
            <p:cNvSpPr/>
            <p:nvPr/>
          </p:nvSpPr>
          <p:spPr>
            <a:xfrm>
              <a:off x="4825957" y="5492983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BDA455-0245-459E-9646-643AE3DBAB00}"/>
                </a:ext>
              </a:extLst>
            </p:cNvPr>
            <p:cNvGrpSpPr/>
            <p:nvPr/>
          </p:nvGrpSpPr>
          <p:grpSpPr>
            <a:xfrm>
              <a:off x="5152377" y="5375937"/>
              <a:ext cx="882786" cy="684634"/>
              <a:chOff x="2541159" y="3206457"/>
              <a:chExt cx="718134" cy="695329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83925557-E707-4420-AFF5-3D4C96FE0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89" t="8495" r="2016" b="7623"/>
              <a:stretch/>
            </p:blipFill>
            <p:spPr>
              <a:xfrm>
                <a:off x="2541159" y="3206457"/>
                <a:ext cx="718134" cy="695329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169E226-BBD8-491D-9689-0A20F9E48EB8}"/>
                  </a:ext>
                </a:extLst>
              </p:cNvPr>
              <p:cNvSpPr/>
              <p:nvPr/>
            </p:nvSpPr>
            <p:spPr>
              <a:xfrm>
                <a:off x="2855275" y="3356476"/>
                <a:ext cx="204674" cy="126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GFP-</a:t>
                </a:r>
                <a:endParaRPr lang="en-US" sz="8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4D044E5-6494-465C-B441-818011D45444}"/>
                </a:ext>
              </a:extLst>
            </p:cNvPr>
            <p:cNvSpPr/>
            <p:nvPr/>
          </p:nvSpPr>
          <p:spPr>
            <a:xfrm>
              <a:off x="5575899" y="5399092"/>
              <a:ext cx="196015" cy="1240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K2+</a:t>
              </a:r>
              <a:endParaRPr lang="en-US" sz="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617227-3E89-4107-BB83-18245D507C7C}"/>
                </a:ext>
              </a:extLst>
            </p:cNvPr>
            <p:cNvSpPr/>
            <p:nvPr/>
          </p:nvSpPr>
          <p:spPr>
            <a:xfrm>
              <a:off x="6161727" y="4906415"/>
              <a:ext cx="103265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CRC Reporter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 Lines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416107-C1C8-4186-8263-F933DE8224D1}"/>
                </a:ext>
              </a:extLst>
            </p:cNvPr>
            <p:cNvSpPr/>
            <p:nvPr/>
          </p:nvSpPr>
          <p:spPr>
            <a:xfrm>
              <a:off x="4834698" y="4964754"/>
              <a:ext cx="113685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CRISPR Library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0B8A63C-7C83-47D0-9680-60372EEC16FD}"/>
                </a:ext>
              </a:extLst>
            </p:cNvPr>
            <p:cNvSpPr/>
            <p:nvPr/>
          </p:nvSpPr>
          <p:spPr>
            <a:xfrm>
              <a:off x="5274207" y="6031036"/>
              <a:ext cx="697627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Readout</a:t>
              </a: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EDFE064E-121B-45C1-AFC3-CA2C0F2E45F7}"/>
                </a:ext>
              </a:extLst>
            </p:cNvPr>
            <p:cNvSpPr/>
            <p:nvPr/>
          </p:nvSpPr>
          <p:spPr>
            <a:xfrm>
              <a:off x="6097064" y="5491390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402C34-356D-401C-A54D-8F45483044EA}"/>
                </a:ext>
              </a:extLst>
            </p:cNvPr>
            <p:cNvSpPr/>
            <p:nvPr/>
          </p:nvSpPr>
          <p:spPr>
            <a:xfrm>
              <a:off x="6385516" y="6012568"/>
              <a:ext cx="724878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2E63C2D-8583-4726-8CD8-34ABDAC30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38114" r="37786" b="30905"/>
            <a:stretch/>
          </p:blipFill>
          <p:spPr>
            <a:xfrm>
              <a:off x="6460179" y="5462689"/>
              <a:ext cx="614284" cy="31763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CA5F6CA-AD5C-4980-A96D-38E23E77E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38114" r="37786" b="30905"/>
            <a:stretch/>
          </p:blipFill>
          <p:spPr>
            <a:xfrm>
              <a:off x="6385903" y="4572757"/>
              <a:ext cx="614284" cy="3176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E0E438-B803-4A9B-9F14-BDEA381B8D68}"/>
              </a:ext>
            </a:extLst>
          </p:cNvPr>
          <p:cNvSpPr txBox="1"/>
          <p:nvPr/>
        </p:nvSpPr>
        <p:spPr>
          <a:xfrm>
            <a:off x="253658" y="3795188"/>
            <a:ext cx="45580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Aims</a:t>
            </a:r>
          </a:p>
          <a:p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Understanding of stem cell and differentiation program in CRC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Find therapeutic vulnerabilities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EB34E9B-6FB8-5A43-BB0A-37B7B39377E4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A1AE5DF-DA39-0549-AB2E-0C8F09D04756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2DB13F5-5A2C-4045-93E9-804F92686E66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404667D-4D6C-F04E-B249-D63DD7F47165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A4BF54-6665-6246-8921-071EDA8B8A29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63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E26238-ABAC-4371-BD5F-83FA81EC65EF}"/>
              </a:ext>
            </a:extLst>
          </p:cNvPr>
          <p:cNvGrpSpPr/>
          <p:nvPr/>
        </p:nvGrpSpPr>
        <p:grpSpPr>
          <a:xfrm>
            <a:off x="3514858" y="3315368"/>
            <a:ext cx="1972014" cy="1815662"/>
            <a:chOff x="4164914" y="4002088"/>
            <a:chExt cx="1972014" cy="1815662"/>
          </a:xfrm>
        </p:grpSpPr>
        <p:sp>
          <p:nvSpPr>
            <p:cNvPr id="5" name="Rectangle 449">
              <a:extLst>
                <a:ext uri="{FF2B5EF4-FFF2-40B4-BE49-F238E27FC236}">
                  <a16:creationId xmlns:a16="http://schemas.microsoft.com/office/drawing/2014/main" id="{4B6617E8-9491-42A2-98C4-124D21C8D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50">
              <a:extLst>
                <a:ext uri="{FF2B5EF4-FFF2-40B4-BE49-F238E27FC236}">
                  <a16:creationId xmlns:a16="http://schemas.microsoft.com/office/drawing/2014/main" id="{789CAA1C-7F0E-4518-B28A-242C7ED61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451">
              <a:extLst>
                <a:ext uri="{FF2B5EF4-FFF2-40B4-BE49-F238E27FC236}">
                  <a16:creationId xmlns:a16="http://schemas.microsoft.com/office/drawing/2014/main" id="{F9D3F274-9EDF-444B-8F5B-B41AFAF67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54">
              <a:extLst>
                <a:ext uri="{FF2B5EF4-FFF2-40B4-BE49-F238E27FC236}">
                  <a16:creationId xmlns:a16="http://schemas.microsoft.com/office/drawing/2014/main" id="{F6E35207-C23A-45A8-A773-D3944F38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455">
              <a:extLst>
                <a:ext uri="{FF2B5EF4-FFF2-40B4-BE49-F238E27FC236}">
                  <a16:creationId xmlns:a16="http://schemas.microsoft.com/office/drawing/2014/main" id="{EA9D4773-7BA6-4494-A5B3-18799A702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" name="Picture 458">
              <a:extLst>
                <a:ext uri="{FF2B5EF4-FFF2-40B4-BE49-F238E27FC236}">
                  <a16:creationId xmlns:a16="http://schemas.microsoft.com/office/drawing/2014/main" id="{5B74F0F9-3CEB-49FA-ADA7-56F3C2D7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59">
              <a:extLst>
                <a:ext uri="{FF2B5EF4-FFF2-40B4-BE49-F238E27FC236}">
                  <a16:creationId xmlns:a16="http://schemas.microsoft.com/office/drawing/2014/main" id="{29D4375C-30C1-42C9-A637-BC69F27EC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60">
              <a:extLst>
                <a:ext uri="{FF2B5EF4-FFF2-40B4-BE49-F238E27FC236}">
                  <a16:creationId xmlns:a16="http://schemas.microsoft.com/office/drawing/2014/main" id="{FE0F16C2-0C81-452A-9B56-562A503D8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61">
              <a:extLst>
                <a:ext uri="{FF2B5EF4-FFF2-40B4-BE49-F238E27FC236}">
                  <a16:creationId xmlns:a16="http://schemas.microsoft.com/office/drawing/2014/main" id="{70AC256A-DD96-4A9E-907A-29A6FE963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2">
              <a:extLst>
                <a:ext uri="{FF2B5EF4-FFF2-40B4-BE49-F238E27FC236}">
                  <a16:creationId xmlns:a16="http://schemas.microsoft.com/office/drawing/2014/main" id="{E4939318-1599-408F-BF66-20D87A72A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63">
              <a:extLst>
                <a:ext uri="{FF2B5EF4-FFF2-40B4-BE49-F238E27FC236}">
                  <a16:creationId xmlns:a16="http://schemas.microsoft.com/office/drawing/2014/main" id="{F59BC6A3-18C5-45E0-A916-D140F7242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64">
              <a:extLst>
                <a:ext uri="{FF2B5EF4-FFF2-40B4-BE49-F238E27FC236}">
                  <a16:creationId xmlns:a16="http://schemas.microsoft.com/office/drawing/2014/main" id="{7B62D987-8FBD-4E6A-95B7-6ECA00EEC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65">
              <a:extLst>
                <a:ext uri="{FF2B5EF4-FFF2-40B4-BE49-F238E27FC236}">
                  <a16:creationId xmlns:a16="http://schemas.microsoft.com/office/drawing/2014/main" id="{0ADB13F3-FE1A-45C4-AFF0-FEBEC44B0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466">
              <a:extLst>
                <a:ext uri="{FF2B5EF4-FFF2-40B4-BE49-F238E27FC236}">
                  <a16:creationId xmlns:a16="http://schemas.microsoft.com/office/drawing/2014/main" id="{F8103869-CD08-48E3-9EFC-5C7FA0265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467">
              <a:extLst>
                <a:ext uri="{FF2B5EF4-FFF2-40B4-BE49-F238E27FC236}">
                  <a16:creationId xmlns:a16="http://schemas.microsoft.com/office/drawing/2014/main" id="{C4C2D915-A26D-4ECB-B0DB-7B6EFCC55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468">
              <a:extLst>
                <a:ext uri="{FF2B5EF4-FFF2-40B4-BE49-F238E27FC236}">
                  <a16:creationId xmlns:a16="http://schemas.microsoft.com/office/drawing/2014/main" id="{C6819976-7F37-4596-AE5F-3DECA187E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469">
              <a:extLst>
                <a:ext uri="{FF2B5EF4-FFF2-40B4-BE49-F238E27FC236}">
                  <a16:creationId xmlns:a16="http://schemas.microsoft.com/office/drawing/2014/main" id="{E70D71D9-2C14-45CE-A5E4-975C2292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470">
              <a:extLst>
                <a:ext uri="{FF2B5EF4-FFF2-40B4-BE49-F238E27FC236}">
                  <a16:creationId xmlns:a16="http://schemas.microsoft.com/office/drawing/2014/main" id="{26658686-45F9-4874-A84D-860C9DE82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71">
              <a:extLst>
                <a:ext uri="{FF2B5EF4-FFF2-40B4-BE49-F238E27FC236}">
                  <a16:creationId xmlns:a16="http://schemas.microsoft.com/office/drawing/2014/main" id="{23F52A3E-AC16-49D6-8435-FB40DE746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472">
              <a:extLst>
                <a:ext uri="{FF2B5EF4-FFF2-40B4-BE49-F238E27FC236}">
                  <a16:creationId xmlns:a16="http://schemas.microsoft.com/office/drawing/2014/main" id="{7359461C-28CA-45E8-8C1C-8914B034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473">
              <a:extLst>
                <a:ext uri="{FF2B5EF4-FFF2-40B4-BE49-F238E27FC236}">
                  <a16:creationId xmlns:a16="http://schemas.microsoft.com/office/drawing/2014/main" id="{EAD4E607-1960-47E7-AABD-D876A404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474">
              <a:extLst>
                <a:ext uri="{FF2B5EF4-FFF2-40B4-BE49-F238E27FC236}">
                  <a16:creationId xmlns:a16="http://schemas.microsoft.com/office/drawing/2014/main" id="{FBA11A34-E6E8-44DE-9506-22350988F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477">
              <a:extLst>
                <a:ext uri="{FF2B5EF4-FFF2-40B4-BE49-F238E27FC236}">
                  <a16:creationId xmlns:a16="http://schemas.microsoft.com/office/drawing/2014/main" id="{AD4B063A-D87F-4153-A333-2AF963380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478">
              <a:extLst>
                <a:ext uri="{FF2B5EF4-FFF2-40B4-BE49-F238E27FC236}">
                  <a16:creationId xmlns:a16="http://schemas.microsoft.com/office/drawing/2014/main" id="{9C3DB581-8D9C-4AB5-A331-8BAA6110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479">
              <a:extLst>
                <a:ext uri="{FF2B5EF4-FFF2-40B4-BE49-F238E27FC236}">
                  <a16:creationId xmlns:a16="http://schemas.microsoft.com/office/drawing/2014/main" id="{9BB1192B-985F-4708-9953-1FA5C9F07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480">
              <a:extLst>
                <a:ext uri="{FF2B5EF4-FFF2-40B4-BE49-F238E27FC236}">
                  <a16:creationId xmlns:a16="http://schemas.microsoft.com/office/drawing/2014/main" id="{642989B8-7BAA-448C-BC8E-06E604119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481">
              <a:extLst>
                <a:ext uri="{FF2B5EF4-FFF2-40B4-BE49-F238E27FC236}">
                  <a16:creationId xmlns:a16="http://schemas.microsoft.com/office/drawing/2014/main" id="{4D79CA04-9C7F-40AB-8F4E-5FD11E48B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482">
              <a:extLst>
                <a:ext uri="{FF2B5EF4-FFF2-40B4-BE49-F238E27FC236}">
                  <a16:creationId xmlns:a16="http://schemas.microsoft.com/office/drawing/2014/main" id="{24964B89-7073-46BD-B144-9635C7B71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83">
              <a:extLst>
                <a:ext uri="{FF2B5EF4-FFF2-40B4-BE49-F238E27FC236}">
                  <a16:creationId xmlns:a16="http://schemas.microsoft.com/office/drawing/2014/main" id="{A62E7077-3B60-40CF-9D03-4101832D2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484">
              <a:extLst>
                <a:ext uri="{FF2B5EF4-FFF2-40B4-BE49-F238E27FC236}">
                  <a16:creationId xmlns:a16="http://schemas.microsoft.com/office/drawing/2014/main" id="{E0F3B66F-82CB-4D26-BC8C-9BDFDC63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85">
              <a:extLst>
                <a:ext uri="{FF2B5EF4-FFF2-40B4-BE49-F238E27FC236}">
                  <a16:creationId xmlns:a16="http://schemas.microsoft.com/office/drawing/2014/main" id="{DA7025F4-B606-45D0-A315-FEB11B4CA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488">
              <a:extLst>
                <a:ext uri="{FF2B5EF4-FFF2-40B4-BE49-F238E27FC236}">
                  <a16:creationId xmlns:a16="http://schemas.microsoft.com/office/drawing/2014/main" id="{33A7CF76-7F5B-43BC-8751-AFE019F6A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489">
              <a:extLst>
                <a:ext uri="{FF2B5EF4-FFF2-40B4-BE49-F238E27FC236}">
                  <a16:creationId xmlns:a16="http://schemas.microsoft.com/office/drawing/2014/main" id="{1C4D0B1C-B265-4352-A911-27D94644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490">
              <a:extLst>
                <a:ext uri="{FF2B5EF4-FFF2-40B4-BE49-F238E27FC236}">
                  <a16:creationId xmlns:a16="http://schemas.microsoft.com/office/drawing/2014/main" id="{10A4D586-37F1-46A8-995D-5994D2FD3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491">
              <a:extLst>
                <a:ext uri="{FF2B5EF4-FFF2-40B4-BE49-F238E27FC236}">
                  <a16:creationId xmlns:a16="http://schemas.microsoft.com/office/drawing/2014/main" id="{22B6F152-C431-49F3-920F-015B0C3C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92">
              <a:extLst>
                <a:ext uri="{FF2B5EF4-FFF2-40B4-BE49-F238E27FC236}">
                  <a16:creationId xmlns:a16="http://schemas.microsoft.com/office/drawing/2014/main" id="{CA4E889A-B746-40E3-B2DA-023C2812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93">
              <a:extLst>
                <a:ext uri="{FF2B5EF4-FFF2-40B4-BE49-F238E27FC236}">
                  <a16:creationId xmlns:a16="http://schemas.microsoft.com/office/drawing/2014/main" id="{2417185A-87DD-4CEF-B8AA-3494D22C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94">
              <a:extLst>
                <a:ext uri="{FF2B5EF4-FFF2-40B4-BE49-F238E27FC236}">
                  <a16:creationId xmlns:a16="http://schemas.microsoft.com/office/drawing/2014/main" id="{3F1BBF83-B60D-4290-B32F-E67FF6920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96">
              <a:extLst>
                <a:ext uri="{FF2B5EF4-FFF2-40B4-BE49-F238E27FC236}">
                  <a16:creationId xmlns:a16="http://schemas.microsoft.com/office/drawing/2014/main" id="{D1524C2A-5B91-41ED-ADB9-289214D91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97">
              <a:extLst>
                <a:ext uri="{FF2B5EF4-FFF2-40B4-BE49-F238E27FC236}">
                  <a16:creationId xmlns:a16="http://schemas.microsoft.com/office/drawing/2014/main" id="{BDEC69BB-5166-4D5C-89AB-46C758B09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98">
              <a:extLst>
                <a:ext uri="{FF2B5EF4-FFF2-40B4-BE49-F238E27FC236}">
                  <a16:creationId xmlns:a16="http://schemas.microsoft.com/office/drawing/2014/main" id="{592FE077-A1F6-4705-8D66-150A48D6A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99">
              <a:extLst>
                <a:ext uri="{FF2B5EF4-FFF2-40B4-BE49-F238E27FC236}">
                  <a16:creationId xmlns:a16="http://schemas.microsoft.com/office/drawing/2014/main" id="{265260B2-9B0C-41C7-96B5-03E13B4BA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00">
              <a:extLst>
                <a:ext uri="{FF2B5EF4-FFF2-40B4-BE49-F238E27FC236}">
                  <a16:creationId xmlns:a16="http://schemas.microsoft.com/office/drawing/2014/main" id="{87628EB1-A243-4638-B5AF-D6BC432C1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01">
              <a:extLst>
                <a:ext uri="{FF2B5EF4-FFF2-40B4-BE49-F238E27FC236}">
                  <a16:creationId xmlns:a16="http://schemas.microsoft.com/office/drawing/2014/main" id="{4A377322-D9D5-41FC-B02B-9C6B0B24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02">
              <a:extLst>
                <a:ext uri="{FF2B5EF4-FFF2-40B4-BE49-F238E27FC236}">
                  <a16:creationId xmlns:a16="http://schemas.microsoft.com/office/drawing/2014/main" id="{6AB6BAA9-AD08-4214-BF3E-CAC22D577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3">
              <a:extLst>
                <a:ext uri="{FF2B5EF4-FFF2-40B4-BE49-F238E27FC236}">
                  <a16:creationId xmlns:a16="http://schemas.microsoft.com/office/drawing/2014/main" id="{84087A93-7101-4285-A47B-347198983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06">
              <a:extLst>
                <a:ext uri="{FF2B5EF4-FFF2-40B4-BE49-F238E27FC236}">
                  <a16:creationId xmlns:a16="http://schemas.microsoft.com/office/drawing/2014/main" id="{B791EE59-E68A-4D1F-B034-91C6D273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7">
              <a:extLst>
                <a:ext uri="{FF2B5EF4-FFF2-40B4-BE49-F238E27FC236}">
                  <a16:creationId xmlns:a16="http://schemas.microsoft.com/office/drawing/2014/main" id="{33476D5C-B305-41F1-8914-46A25313D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8">
              <a:extLst>
                <a:ext uri="{FF2B5EF4-FFF2-40B4-BE49-F238E27FC236}">
                  <a16:creationId xmlns:a16="http://schemas.microsoft.com/office/drawing/2014/main" id="{45AC4B3D-65D8-4945-9C19-23CD057B0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09">
              <a:extLst>
                <a:ext uri="{FF2B5EF4-FFF2-40B4-BE49-F238E27FC236}">
                  <a16:creationId xmlns:a16="http://schemas.microsoft.com/office/drawing/2014/main" id="{5AABCC65-0861-4A88-89F9-346C009C2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10">
              <a:extLst>
                <a:ext uri="{FF2B5EF4-FFF2-40B4-BE49-F238E27FC236}">
                  <a16:creationId xmlns:a16="http://schemas.microsoft.com/office/drawing/2014/main" id="{07FB1A84-FEE3-431F-9075-7EE733FA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1">
              <a:extLst>
                <a:ext uri="{FF2B5EF4-FFF2-40B4-BE49-F238E27FC236}">
                  <a16:creationId xmlns:a16="http://schemas.microsoft.com/office/drawing/2014/main" id="{331F482F-238C-46CE-8459-F183E9D5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12">
              <a:extLst>
                <a:ext uri="{FF2B5EF4-FFF2-40B4-BE49-F238E27FC236}">
                  <a16:creationId xmlns:a16="http://schemas.microsoft.com/office/drawing/2014/main" id="{B751D51D-C219-4120-8C3E-21759B34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13">
              <a:extLst>
                <a:ext uri="{FF2B5EF4-FFF2-40B4-BE49-F238E27FC236}">
                  <a16:creationId xmlns:a16="http://schemas.microsoft.com/office/drawing/2014/main" id="{3B0A51F2-4593-42F3-BC18-16D67F1F3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14">
              <a:extLst>
                <a:ext uri="{FF2B5EF4-FFF2-40B4-BE49-F238E27FC236}">
                  <a16:creationId xmlns:a16="http://schemas.microsoft.com/office/drawing/2014/main" id="{E8381623-F789-4F29-AB4B-F57C5CE67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17">
              <a:extLst>
                <a:ext uri="{FF2B5EF4-FFF2-40B4-BE49-F238E27FC236}">
                  <a16:creationId xmlns:a16="http://schemas.microsoft.com/office/drawing/2014/main" id="{6A0FBEEA-A636-4885-A320-55E2C3ABA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18">
              <a:extLst>
                <a:ext uri="{FF2B5EF4-FFF2-40B4-BE49-F238E27FC236}">
                  <a16:creationId xmlns:a16="http://schemas.microsoft.com/office/drawing/2014/main" id="{0079EEC1-62B4-4166-8CB9-FB6E1982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19">
              <a:extLst>
                <a:ext uri="{FF2B5EF4-FFF2-40B4-BE49-F238E27FC236}">
                  <a16:creationId xmlns:a16="http://schemas.microsoft.com/office/drawing/2014/main" id="{C5D7FC07-A02D-4457-A278-E27191FB2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20">
              <a:extLst>
                <a:ext uri="{FF2B5EF4-FFF2-40B4-BE49-F238E27FC236}">
                  <a16:creationId xmlns:a16="http://schemas.microsoft.com/office/drawing/2014/main" id="{6C1997A7-38CB-4F60-B761-3928B6FED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21">
              <a:extLst>
                <a:ext uri="{FF2B5EF4-FFF2-40B4-BE49-F238E27FC236}">
                  <a16:creationId xmlns:a16="http://schemas.microsoft.com/office/drawing/2014/main" id="{08DA1C55-5C1E-4C13-A01E-EB1C593C8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22">
              <a:extLst>
                <a:ext uri="{FF2B5EF4-FFF2-40B4-BE49-F238E27FC236}">
                  <a16:creationId xmlns:a16="http://schemas.microsoft.com/office/drawing/2014/main" id="{B7C3E668-288F-4200-87C3-52CB75562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23">
              <a:extLst>
                <a:ext uri="{FF2B5EF4-FFF2-40B4-BE49-F238E27FC236}">
                  <a16:creationId xmlns:a16="http://schemas.microsoft.com/office/drawing/2014/main" id="{D61776F3-12D1-4DB9-955D-1AB87851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524">
              <a:extLst>
                <a:ext uri="{FF2B5EF4-FFF2-40B4-BE49-F238E27FC236}">
                  <a16:creationId xmlns:a16="http://schemas.microsoft.com/office/drawing/2014/main" id="{DE96784F-A0D0-447C-BE35-A999DF464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525">
              <a:extLst>
                <a:ext uri="{FF2B5EF4-FFF2-40B4-BE49-F238E27FC236}">
                  <a16:creationId xmlns:a16="http://schemas.microsoft.com/office/drawing/2014/main" id="{93600EFE-42DB-448A-A424-D3A86FF9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528">
              <a:extLst>
                <a:ext uri="{FF2B5EF4-FFF2-40B4-BE49-F238E27FC236}">
                  <a16:creationId xmlns:a16="http://schemas.microsoft.com/office/drawing/2014/main" id="{565C8AA4-726F-4B32-ABB9-21B949724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530">
              <a:extLst>
                <a:ext uri="{FF2B5EF4-FFF2-40B4-BE49-F238E27FC236}">
                  <a16:creationId xmlns:a16="http://schemas.microsoft.com/office/drawing/2014/main" id="{82BA13DB-38FB-404C-B0A7-F0D0AE16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1">
              <a:extLst>
                <a:ext uri="{FF2B5EF4-FFF2-40B4-BE49-F238E27FC236}">
                  <a16:creationId xmlns:a16="http://schemas.microsoft.com/office/drawing/2014/main" id="{F839B802-7623-4DBC-9F5B-BFD062F8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32">
              <a:extLst>
                <a:ext uri="{FF2B5EF4-FFF2-40B4-BE49-F238E27FC236}">
                  <a16:creationId xmlns:a16="http://schemas.microsoft.com/office/drawing/2014/main" id="{11D8F7DD-EAD4-4ED1-AFA7-1DD5364F3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5">
              <a:extLst>
                <a:ext uri="{FF2B5EF4-FFF2-40B4-BE49-F238E27FC236}">
                  <a16:creationId xmlns:a16="http://schemas.microsoft.com/office/drawing/2014/main" id="{4310912F-8693-4785-AD73-B37EC2C8E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36">
              <a:extLst>
                <a:ext uri="{FF2B5EF4-FFF2-40B4-BE49-F238E27FC236}">
                  <a16:creationId xmlns:a16="http://schemas.microsoft.com/office/drawing/2014/main" id="{6BF55858-9EAD-4A6F-A927-42CC2F91D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5" name="Picture 539">
              <a:extLst>
                <a:ext uri="{FF2B5EF4-FFF2-40B4-BE49-F238E27FC236}">
                  <a16:creationId xmlns:a16="http://schemas.microsoft.com/office/drawing/2014/main" id="{5B38CE6E-C316-4105-B883-4BCE7352A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540">
              <a:extLst>
                <a:ext uri="{FF2B5EF4-FFF2-40B4-BE49-F238E27FC236}">
                  <a16:creationId xmlns:a16="http://schemas.microsoft.com/office/drawing/2014/main" id="{2F1C5B12-14DF-4D3F-B9F2-FFE6D8280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541">
              <a:extLst>
                <a:ext uri="{FF2B5EF4-FFF2-40B4-BE49-F238E27FC236}">
                  <a16:creationId xmlns:a16="http://schemas.microsoft.com/office/drawing/2014/main" id="{F26FFF6E-F827-45D0-AC6B-EC6A1BA8A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542">
              <a:extLst>
                <a:ext uri="{FF2B5EF4-FFF2-40B4-BE49-F238E27FC236}">
                  <a16:creationId xmlns:a16="http://schemas.microsoft.com/office/drawing/2014/main" id="{0B675FF5-DCAB-4CC5-8348-BA6611968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543">
              <a:extLst>
                <a:ext uri="{FF2B5EF4-FFF2-40B4-BE49-F238E27FC236}">
                  <a16:creationId xmlns:a16="http://schemas.microsoft.com/office/drawing/2014/main" id="{4816BCA6-4FD4-4036-A1BA-B3DB9D70F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544">
              <a:extLst>
                <a:ext uri="{FF2B5EF4-FFF2-40B4-BE49-F238E27FC236}">
                  <a16:creationId xmlns:a16="http://schemas.microsoft.com/office/drawing/2014/main" id="{5BE48426-197C-4AD2-A487-DDD641958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545">
              <a:extLst>
                <a:ext uri="{FF2B5EF4-FFF2-40B4-BE49-F238E27FC236}">
                  <a16:creationId xmlns:a16="http://schemas.microsoft.com/office/drawing/2014/main" id="{90D5ADC7-7B9E-4729-93EF-55A93A011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546">
              <a:extLst>
                <a:ext uri="{FF2B5EF4-FFF2-40B4-BE49-F238E27FC236}">
                  <a16:creationId xmlns:a16="http://schemas.microsoft.com/office/drawing/2014/main" id="{3E67A503-EACB-48A3-B1E3-E4B846DA0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547">
              <a:extLst>
                <a:ext uri="{FF2B5EF4-FFF2-40B4-BE49-F238E27FC236}">
                  <a16:creationId xmlns:a16="http://schemas.microsoft.com/office/drawing/2014/main" id="{93422C92-5205-4728-AD4E-04FD7D60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48">
              <a:extLst>
                <a:ext uri="{FF2B5EF4-FFF2-40B4-BE49-F238E27FC236}">
                  <a16:creationId xmlns:a16="http://schemas.microsoft.com/office/drawing/2014/main" id="{DCABBA5A-5E05-4AB1-9DFF-E5B685E24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49">
              <a:extLst>
                <a:ext uri="{FF2B5EF4-FFF2-40B4-BE49-F238E27FC236}">
                  <a16:creationId xmlns:a16="http://schemas.microsoft.com/office/drawing/2014/main" id="{ADBF7313-3376-4B70-B590-CBB27488B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50">
              <a:extLst>
                <a:ext uri="{FF2B5EF4-FFF2-40B4-BE49-F238E27FC236}">
                  <a16:creationId xmlns:a16="http://schemas.microsoft.com/office/drawing/2014/main" id="{93CB37AA-8491-4416-86D7-3A5B715D2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51">
              <a:extLst>
                <a:ext uri="{FF2B5EF4-FFF2-40B4-BE49-F238E27FC236}">
                  <a16:creationId xmlns:a16="http://schemas.microsoft.com/office/drawing/2014/main" id="{901F36CC-37A8-4A65-9190-DEC1A252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52">
              <a:extLst>
                <a:ext uri="{FF2B5EF4-FFF2-40B4-BE49-F238E27FC236}">
                  <a16:creationId xmlns:a16="http://schemas.microsoft.com/office/drawing/2014/main" id="{5FDF99E3-8F0E-42F3-B67D-3D28B2E82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53">
              <a:extLst>
                <a:ext uri="{FF2B5EF4-FFF2-40B4-BE49-F238E27FC236}">
                  <a16:creationId xmlns:a16="http://schemas.microsoft.com/office/drawing/2014/main" id="{CB30EB7A-F241-4D24-921A-75E4AF6EE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54">
              <a:extLst>
                <a:ext uri="{FF2B5EF4-FFF2-40B4-BE49-F238E27FC236}">
                  <a16:creationId xmlns:a16="http://schemas.microsoft.com/office/drawing/2014/main" id="{6B8A3245-748F-40B9-9E1B-B136B807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55">
              <a:extLst>
                <a:ext uri="{FF2B5EF4-FFF2-40B4-BE49-F238E27FC236}">
                  <a16:creationId xmlns:a16="http://schemas.microsoft.com/office/drawing/2014/main" id="{48070F20-728A-4A72-801D-26FD1F42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558">
              <a:extLst>
                <a:ext uri="{FF2B5EF4-FFF2-40B4-BE49-F238E27FC236}">
                  <a16:creationId xmlns:a16="http://schemas.microsoft.com/office/drawing/2014/main" id="{62184799-06A7-4F29-A311-85DDA88E0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559">
              <a:extLst>
                <a:ext uri="{FF2B5EF4-FFF2-40B4-BE49-F238E27FC236}">
                  <a16:creationId xmlns:a16="http://schemas.microsoft.com/office/drawing/2014/main" id="{B7038EA4-309A-432E-A899-35707F3B7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560">
              <a:extLst>
                <a:ext uri="{FF2B5EF4-FFF2-40B4-BE49-F238E27FC236}">
                  <a16:creationId xmlns:a16="http://schemas.microsoft.com/office/drawing/2014/main" id="{7B0FD0CF-F34E-4543-8AC8-4DAF3E01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561">
              <a:extLst>
                <a:ext uri="{FF2B5EF4-FFF2-40B4-BE49-F238E27FC236}">
                  <a16:creationId xmlns:a16="http://schemas.microsoft.com/office/drawing/2014/main" id="{683BB490-20AA-46C1-89C2-48231447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562">
              <a:extLst>
                <a:ext uri="{FF2B5EF4-FFF2-40B4-BE49-F238E27FC236}">
                  <a16:creationId xmlns:a16="http://schemas.microsoft.com/office/drawing/2014/main" id="{81883606-8C4C-4CD2-806F-33D0BCE4E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563">
              <a:extLst>
                <a:ext uri="{FF2B5EF4-FFF2-40B4-BE49-F238E27FC236}">
                  <a16:creationId xmlns:a16="http://schemas.microsoft.com/office/drawing/2014/main" id="{958B3962-4E91-40A1-A27D-C54D0B22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564">
              <a:extLst>
                <a:ext uri="{FF2B5EF4-FFF2-40B4-BE49-F238E27FC236}">
                  <a16:creationId xmlns:a16="http://schemas.microsoft.com/office/drawing/2014/main" id="{0B3A8F99-A569-4EF4-AC16-C12B479D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5">
              <a:extLst>
                <a:ext uri="{FF2B5EF4-FFF2-40B4-BE49-F238E27FC236}">
                  <a16:creationId xmlns:a16="http://schemas.microsoft.com/office/drawing/2014/main" id="{EC932D01-FD25-41DF-A396-DACF7536F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566">
              <a:extLst>
                <a:ext uri="{FF2B5EF4-FFF2-40B4-BE49-F238E27FC236}">
                  <a16:creationId xmlns:a16="http://schemas.microsoft.com/office/drawing/2014/main" id="{D702B353-4CF4-4306-BC71-CFDA112F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569">
              <a:extLst>
                <a:ext uri="{FF2B5EF4-FFF2-40B4-BE49-F238E27FC236}">
                  <a16:creationId xmlns:a16="http://schemas.microsoft.com/office/drawing/2014/main" id="{19A4307B-4532-4E54-B4AF-3BD53B6B2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70">
              <a:extLst>
                <a:ext uri="{FF2B5EF4-FFF2-40B4-BE49-F238E27FC236}">
                  <a16:creationId xmlns:a16="http://schemas.microsoft.com/office/drawing/2014/main" id="{7C6C66E5-A3D0-43A6-9FFF-02264876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571">
              <a:extLst>
                <a:ext uri="{FF2B5EF4-FFF2-40B4-BE49-F238E27FC236}">
                  <a16:creationId xmlns:a16="http://schemas.microsoft.com/office/drawing/2014/main" id="{3AFD1E97-BD4D-4FFC-A4EA-E7A419C70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72">
              <a:extLst>
                <a:ext uri="{FF2B5EF4-FFF2-40B4-BE49-F238E27FC236}">
                  <a16:creationId xmlns:a16="http://schemas.microsoft.com/office/drawing/2014/main" id="{94F796E7-1F20-459B-B096-A9014D04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573">
              <a:extLst>
                <a:ext uri="{FF2B5EF4-FFF2-40B4-BE49-F238E27FC236}">
                  <a16:creationId xmlns:a16="http://schemas.microsoft.com/office/drawing/2014/main" id="{A2D9B978-9375-4266-B61E-B6B288CD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574">
              <a:extLst>
                <a:ext uri="{FF2B5EF4-FFF2-40B4-BE49-F238E27FC236}">
                  <a16:creationId xmlns:a16="http://schemas.microsoft.com/office/drawing/2014/main" id="{F4BCF833-C493-425E-BE46-76CBF4733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575">
              <a:extLst>
                <a:ext uri="{FF2B5EF4-FFF2-40B4-BE49-F238E27FC236}">
                  <a16:creationId xmlns:a16="http://schemas.microsoft.com/office/drawing/2014/main" id="{03EB123A-1799-4C27-A7A1-6D00F30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577">
              <a:extLst>
                <a:ext uri="{FF2B5EF4-FFF2-40B4-BE49-F238E27FC236}">
                  <a16:creationId xmlns:a16="http://schemas.microsoft.com/office/drawing/2014/main" id="{DB761E87-3C9D-45DB-A852-EE58D3F3D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578">
              <a:extLst>
                <a:ext uri="{FF2B5EF4-FFF2-40B4-BE49-F238E27FC236}">
                  <a16:creationId xmlns:a16="http://schemas.microsoft.com/office/drawing/2014/main" id="{6CBBE4B4-027E-4925-9D54-4294031F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579">
              <a:extLst>
                <a:ext uri="{FF2B5EF4-FFF2-40B4-BE49-F238E27FC236}">
                  <a16:creationId xmlns:a16="http://schemas.microsoft.com/office/drawing/2014/main" id="{DF44F032-5D63-42D0-95CC-944C0A1B4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580">
              <a:extLst>
                <a:ext uri="{FF2B5EF4-FFF2-40B4-BE49-F238E27FC236}">
                  <a16:creationId xmlns:a16="http://schemas.microsoft.com/office/drawing/2014/main" id="{9ECEC9D6-EBDD-4513-9DF7-2DD756C7E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581">
              <a:extLst>
                <a:ext uri="{FF2B5EF4-FFF2-40B4-BE49-F238E27FC236}">
                  <a16:creationId xmlns:a16="http://schemas.microsoft.com/office/drawing/2014/main" id="{F1D0EBCC-7DC0-452E-B249-F0915AB3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582">
              <a:extLst>
                <a:ext uri="{FF2B5EF4-FFF2-40B4-BE49-F238E27FC236}">
                  <a16:creationId xmlns:a16="http://schemas.microsoft.com/office/drawing/2014/main" id="{F09B7660-8541-437C-A3C3-B5CE719F2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583">
              <a:extLst>
                <a:ext uri="{FF2B5EF4-FFF2-40B4-BE49-F238E27FC236}">
                  <a16:creationId xmlns:a16="http://schemas.microsoft.com/office/drawing/2014/main" id="{5AC9513E-7340-4968-BB3C-A938027B2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584">
              <a:extLst>
                <a:ext uri="{FF2B5EF4-FFF2-40B4-BE49-F238E27FC236}">
                  <a16:creationId xmlns:a16="http://schemas.microsoft.com/office/drawing/2014/main" id="{04C930BF-7C25-4D04-A51B-84635C0B3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587">
              <a:extLst>
                <a:ext uri="{FF2B5EF4-FFF2-40B4-BE49-F238E27FC236}">
                  <a16:creationId xmlns:a16="http://schemas.microsoft.com/office/drawing/2014/main" id="{1EC00712-4B1D-40AE-B3D7-5336BA03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588">
              <a:extLst>
                <a:ext uri="{FF2B5EF4-FFF2-40B4-BE49-F238E27FC236}">
                  <a16:creationId xmlns:a16="http://schemas.microsoft.com/office/drawing/2014/main" id="{F453AF9C-16B7-4F09-8C3D-5099965AD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589">
              <a:extLst>
                <a:ext uri="{FF2B5EF4-FFF2-40B4-BE49-F238E27FC236}">
                  <a16:creationId xmlns:a16="http://schemas.microsoft.com/office/drawing/2014/main" id="{03D49033-7634-4947-B4DE-7443BB6A8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590">
              <a:extLst>
                <a:ext uri="{FF2B5EF4-FFF2-40B4-BE49-F238E27FC236}">
                  <a16:creationId xmlns:a16="http://schemas.microsoft.com/office/drawing/2014/main" id="{2A38B6DF-83F2-49B9-ABB0-2CE22287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91">
              <a:extLst>
                <a:ext uri="{FF2B5EF4-FFF2-40B4-BE49-F238E27FC236}">
                  <a16:creationId xmlns:a16="http://schemas.microsoft.com/office/drawing/2014/main" id="{20AF8B35-EE2C-40C8-BCFC-DD8803EFF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592">
              <a:extLst>
                <a:ext uri="{FF2B5EF4-FFF2-40B4-BE49-F238E27FC236}">
                  <a16:creationId xmlns:a16="http://schemas.microsoft.com/office/drawing/2014/main" id="{CAFCD8CF-EC97-4B65-9EE4-654D40EAB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593">
              <a:extLst>
                <a:ext uri="{FF2B5EF4-FFF2-40B4-BE49-F238E27FC236}">
                  <a16:creationId xmlns:a16="http://schemas.microsoft.com/office/drawing/2014/main" id="{3DD2D03A-AE69-4B73-AC7F-FD860EAD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594">
              <a:extLst>
                <a:ext uri="{FF2B5EF4-FFF2-40B4-BE49-F238E27FC236}">
                  <a16:creationId xmlns:a16="http://schemas.microsoft.com/office/drawing/2014/main" id="{E7C2C334-D63F-4DCA-816B-3121A77FA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595">
              <a:extLst>
                <a:ext uri="{FF2B5EF4-FFF2-40B4-BE49-F238E27FC236}">
                  <a16:creationId xmlns:a16="http://schemas.microsoft.com/office/drawing/2014/main" id="{3F96023C-CB4D-46B6-9893-B9F483A6D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598">
              <a:extLst>
                <a:ext uri="{FF2B5EF4-FFF2-40B4-BE49-F238E27FC236}">
                  <a16:creationId xmlns:a16="http://schemas.microsoft.com/office/drawing/2014/main" id="{D5E194BC-499B-49FF-A2AD-EFDF12DE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599">
              <a:extLst>
                <a:ext uri="{FF2B5EF4-FFF2-40B4-BE49-F238E27FC236}">
                  <a16:creationId xmlns:a16="http://schemas.microsoft.com/office/drawing/2014/main" id="{49E8DC05-860B-4326-AD40-B8133D1D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600">
              <a:extLst>
                <a:ext uri="{FF2B5EF4-FFF2-40B4-BE49-F238E27FC236}">
                  <a16:creationId xmlns:a16="http://schemas.microsoft.com/office/drawing/2014/main" id="{05F89270-9FDA-4B09-BF57-C4E56128E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601">
              <a:extLst>
                <a:ext uri="{FF2B5EF4-FFF2-40B4-BE49-F238E27FC236}">
                  <a16:creationId xmlns:a16="http://schemas.microsoft.com/office/drawing/2014/main" id="{7825EAF6-C058-4C7A-9B42-E8E8D4D04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602">
              <a:extLst>
                <a:ext uri="{FF2B5EF4-FFF2-40B4-BE49-F238E27FC236}">
                  <a16:creationId xmlns:a16="http://schemas.microsoft.com/office/drawing/2014/main" id="{3727B2ED-7295-4D78-9DC2-776E1C243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603">
              <a:extLst>
                <a:ext uri="{FF2B5EF4-FFF2-40B4-BE49-F238E27FC236}">
                  <a16:creationId xmlns:a16="http://schemas.microsoft.com/office/drawing/2014/main" id="{07718E7B-6A9C-4989-B86F-55CBD2356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604">
              <a:extLst>
                <a:ext uri="{FF2B5EF4-FFF2-40B4-BE49-F238E27FC236}">
                  <a16:creationId xmlns:a16="http://schemas.microsoft.com/office/drawing/2014/main" id="{BED9B41A-05FD-4F03-8204-6C7C7E38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605">
              <a:extLst>
                <a:ext uri="{FF2B5EF4-FFF2-40B4-BE49-F238E27FC236}">
                  <a16:creationId xmlns:a16="http://schemas.microsoft.com/office/drawing/2014/main" id="{DC733628-54EF-403C-9542-BE987D5F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606">
              <a:extLst>
                <a:ext uri="{FF2B5EF4-FFF2-40B4-BE49-F238E27FC236}">
                  <a16:creationId xmlns:a16="http://schemas.microsoft.com/office/drawing/2014/main" id="{3453A475-85EE-418E-9A0E-22CEBB17C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609">
              <a:extLst>
                <a:ext uri="{FF2B5EF4-FFF2-40B4-BE49-F238E27FC236}">
                  <a16:creationId xmlns:a16="http://schemas.microsoft.com/office/drawing/2014/main" id="{6C8269B0-309E-42B7-B432-93549C8D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BF43CCA-F919-465F-A511-6E7A64DF83B8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515">
              <a:extLst>
                <a:ext uri="{FF2B5EF4-FFF2-40B4-BE49-F238E27FC236}">
                  <a16:creationId xmlns:a16="http://schemas.microsoft.com/office/drawing/2014/main" id="{EC8D743E-58D6-49D0-AA55-AB040136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7" name="Rectangle 516">
              <a:extLst>
                <a:ext uri="{FF2B5EF4-FFF2-40B4-BE49-F238E27FC236}">
                  <a16:creationId xmlns:a16="http://schemas.microsoft.com/office/drawing/2014/main" id="{03052621-5FDC-4120-A01A-417B3AE5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8" name="Rectangle 515">
              <a:extLst>
                <a:ext uri="{FF2B5EF4-FFF2-40B4-BE49-F238E27FC236}">
                  <a16:creationId xmlns:a16="http://schemas.microsoft.com/office/drawing/2014/main" id="{1023422C-C14B-4B8F-BDFB-46ECCC98F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2449" y="4064801"/>
              <a:ext cx="506549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20%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39" name="Rectangle 515">
              <a:extLst>
                <a:ext uri="{FF2B5EF4-FFF2-40B4-BE49-F238E27FC236}">
                  <a16:creationId xmlns:a16="http://schemas.microsoft.com/office/drawing/2014/main" id="{A1F16129-EFFA-4A24-AC1C-F0324E91A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445" y="4685660"/>
              <a:ext cx="40395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 20%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40" name="Rectangle 693">
              <a:extLst>
                <a:ext uri="{FF2B5EF4-FFF2-40B4-BE49-F238E27FC236}">
                  <a16:creationId xmlns:a16="http://schemas.microsoft.com/office/drawing/2014/main" id="{9255D586-7EFE-4D0A-AD3B-B8B58C7F4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97081" y="4528378"/>
              <a:ext cx="374106" cy="238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1" name="Rectangle 184">
              <a:extLst>
                <a:ext uri="{FF2B5EF4-FFF2-40B4-BE49-F238E27FC236}">
                  <a16:creationId xmlns:a16="http://schemas.microsoft.com/office/drawing/2014/main" id="{62BEDDD7-136B-4057-A3CE-8D7142686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95">
              <a:extLst>
                <a:ext uri="{FF2B5EF4-FFF2-40B4-BE49-F238E27FC236}">
                  <a16:creationId xmlns:a16="http://schemas.microsoft.com/office/drawing/2014/main" id="{5E361CD7-B4BD-47A2-91FC-5FD9DD6D5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206">
              <a:extLst>
                <a:ext uri="{FF2B5EF4-FFF2-40B4-BE49-F238E27FC236}">
                  <a16:creationId xmlns:a16="http://schemas.microsoft.com/office/drawing/2014/main" id="{8B9D2D52-EA86-41F0-BBD3-3A571E18E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557">
              <a:extLst>
                <a:ext uri="{FF2B5EF4-FFF2-40B4-BE49-F238E27FC236}">
                  <a16:creationId xmlns:a16="http://schemas.microsoft.com/office/drawing/2014/main" id="{6D96E711-9A6B-48F9-A80D-C7760329F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5" name="Rectangle 195">
              <a:extLst>
                <a:ext uri="{FF2B5EF4-FFF2-40B4-BE49-F238E27FC236}">
                  <a16:creationId xmlns:a16="http://schemas.microsoft.com/office/drawing/2014/main" id="{93E6F0F9-7B77-43CB-9766-B31682D3C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206">
              <a:extLst>
                <a:ext uri="{FF2B5EF4-FFF2-40B4-BE49-F238E27FC236}">
                  <a16:creationId xmlns:a16="http://schemas.microsoft.com/office/drawing/2014/main" id="{32E8FE41-06BA-4FF9-BD09-9015987C2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92FD056-B5B5-4502-AF8B-AE29B1CE71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000" t="38114" r="37786" b="30905"/>
          <a:stretch/>
        </p:blipFill>
        <p:spPr>
          <a:xfrm>
            <a:off x="413096" y="3686889"/>
            <a:ext cx="1287833" cy="665904"/>
          </a:xfrm>
          <a:prstGeom prst="rect">
            <a:avLst/>
          </a:prstGeom>
        </p:spPr>
      </p:pic>
      <p:sp>
        <p:nvSpPr>
          <p:cNvPr id="155" name="Rectangle 210">
            <a:extLst>
              <a:ext uri="{FF2B5EF4-FFF2-40B4-BE49-F238E27FC236}">
                <a16:creationId xmlns:a16="http://schemas.microsoft.com/office/drawing/2014/main" id="{FF11BA2B-6B6B-4536-895E-B93DB5F7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3" y="4419155"/>
            <a:ext cx="20801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LS180_</a:t>
            </a:r>
            <a:r>
              <a:rPr lang="en-US" altLang="en-US" sz="1400" b="1" dirty="0"/>
              <a:t>SOX9-T2A-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GFP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EAB863-97EB-4913-BF5F-5FFD82F60B89}"/>
              </a:ext>
            </a:extLst>
          </p:cNvPr>
          <p:cNvGrpSpPr/>
          <p:nvPr/>
        </p:nvGrpSpPr>
        <p:grpSpPr>
          <a:xfrm>
            <a:off x="2147084" y="2632532"/>
            <a:ext cx="1056700" cy="1033929"/>
            <a:chOff x="2486034" y="1099053"/>
            <a:chExt cx="1056700" cy="1033929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A316AAD1-EC28-4BE4-BA1F-99BF03433463}"/>
                </a:ext>
              </a:extLst>
            </p:cNvPr>
            <p:cNvSpPr/>
            <p:nvPr/>
          </p:nvSpPr>
          <p:spPr>
            <a:xfrm>
              <a:off x="2486034" y="1671317"/>
              <a:ext cx="105670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Mini-Screen</a:t>
              </a:r>
            </a:p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(70 guides)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4CE4D824-CCC8-4F9B-9F43-02F59225EF12}"/>
                </a:ext>
              </a:extLst>
            </p:cNvPr>
            <p:cNvGrpSpPr/>
            <p:nvPr/>
          </p:nvGrpSpPr>
          <p:grpSpPr>
            <a:xfrm>
              <a:off x="2684471" y="1099053"/>
              <a:ext cx="258731" cy="233452"/>
              <a:chOff x="5317840" y="1391024"/>
              <a:chExt cx="236101" cy="209176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771E6DC-9FBD-4F3F-A8F9-54206A50C156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Arc 248">
                <a:extLst>
                  <a:ext uri="{FF2B5EF4-FFF2-40B4-BE49-F238E27FC236}">
                    <a16:creationId xmlns:a16="http://schemas.microsoft.com/office/drawing/2014/main" id="{ED92B3BA-D063-4FEF-94D7-67EF966A422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EFC617C6-FDD9-4B92-A9AF-BFE1D1B15AB7}"/>
                </a:ext>
              </a:extLst>
            </p:cNvPr>
            <p:cNvGrpSpPr/>
            <p:nvPr/>
          </p:nvGrpSpPr>
          <p:grpSpPr>
            <a:xfrm>
              <a:off x="2544158" y="1364899"/>
              <a:ext cx="258731" cy="233452"/>
              <a:chOff x="5317840" y="1391024"/>
              <a:chExt cx="236101" cy="209176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1959C1F7-5D39-4F44-B84E-67881130147F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Arc 251">
                <a:extLst>
                  <a:ext uri="{FF2B5EF4-FFF2-40B4-BE49-F238E27FC236}">
                    <a16:creationId xmlns:a16="http://schemas.microsoft.com/office/drawing/2014/main" id="{656579CC-D1CE-4617-A5F4-CFFD6DB481E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AB7536C3-5016-4157-9886-40595CBB56BD}"/>
                </a:ext>
              </a:extLst>
            </p:cNvPr>
            <p:cNvGrpSpPr/>
            <p:nvPr/>
          </p:nvGrpSpPr>
          <p:grpSpPr>
            <a:xfrm>
              <a:off x="2874932" y="1364899"/>
              <a:ext cx="258731" cy="233452"/>
              <a:chOff x="5317840" y="1391024"/>
              <a:chExt cx="236101" cy="209176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66009C3D-26AD-4CDF-A849-37F6142DA59F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Arc 254">
                <a:extLst>
                  <a:ext uri="{FF2B5EF4-FFF2-40B4-BE49-F238E27FC236}">
                    <a16:creationId xmlns:a16="http://schemas.microsoft.com/office/drawing/2014/main" id="{A9D3EEEA-EEDF-4158-9FC4-F3E45C774C30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16DF30F-3255-4CDD-ADE5-A865B05DC087}"/>
                </a:ext>
              </a:extLst>
            </p:cNvPr>
            <p:cNvGrpSpPr/>
            <p:nvPr/>
          </p:nvGrpSpPr>
          <p:grpSpPr>
            <a:xfrm>
              <a:off x="3197913" y="1364899"/>
              <a:ext cx="258731" cy="233452"/>
              <a:chOff x="5317840" y="1391024"/>
              <a:chExt cx="236101" cy="209176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6D6F50B7-9014-4AED-A412-0BAE5457D725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Arc 257">
                <a:extLst>
                  <a:ext uri="{FF2B5EF4-FFF2-40B4-BE49-F238E27FC236}">
                    <a16:creationId xmlns:a16="http://schemas.microsoft.com/office/drawing/2014/main" id="{A70BD1F2-BB9B-4937-86E2-7615949F858B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10695C9-02FC-407A-A7AA-D0EF20667C60}"/>
                </a:ext>
              </a:extLst>
            </p:cNvPr>
            <p:cNvGrpSpPr/>
            <p:nvPr/>
          </p:nvGrpSpPr>
          <p:grpSpPr>
            <a:xfrm>
              <a:off x="3045269" y="1100799"/>
              <a:ext cx="258731" cy="233452"/>
              <a:chOff x="5317840" y="1391024"/>
              <a:chExt cx="236101" cy="209176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18A026C0-E72D-4A1A-A444-A1E9D79882E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Arc 260">
                <a:extLst>
                  <a:ext uri="{FF2B5EF4-FFF2-40B4-BE49-F238E27FC236}">
                    <a16:creationId xmlns:a16="http://schemas.microsoft.com/office/drawing/2014/main" id="{0EFF3CAE-2940-495C-BD0C-D56840509780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246781E-FDED-483D-8913-A9F17EABEF8E}"/>
              </a:ext>
            </a:extLst>
          </p:cNvPr>
          <p:cNvCxnSpPr>
            <a:cxnSpLocks/>
          </p:cNvCxnSpPr>
          <p:nvPr/>
        </p:nvCxnSpPr>
        <p:spPr>
          <a:xfrm flipV="1">
            <a:off x="2097091" y="4122694"/>
            <a:ext cx="1157982" cy="57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Arc 263">
            <a:extLst>
              <a:ext uri="{FF2B5EF4-FFF2-40B4-BE49-F238E27FC236}">
                <a16:creationId xmlns:a16="http://schemas.microsoft.com/office/drawing/2014/main" id="{98A1A49B-12F0-4652-868A-BB671CCE6BCB}"/>
              </a:ext>
            </a:extLst>
          </p:cNvPr>
          <p:cNvSpPr/>
          <p:nvPr/>
        </p:nvSpPr>
        <p:spPr>
          <a:xfrm flipH="1" flipV="1">
            <a:off x="2643902" y="3375215"/>
            <a:ext cx="699073" cy="753184"/>
          </a:xfrm>
          <a:prstGeom prst="arc">
            <a:avLst>
              <a:gd name="adj1" fmla="val 16200000"/>
              <a:gd name="adj2" fmla="val 5868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94108" y="673771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Stem cell reporter system mini-screen (76gRNA) results </a:t>
            </a:r>
          </a:p>
        </p:txBody>
      </p: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D07759A5-AE21-44AD-8F1A-F56112CA2CAA}"/>
              </a:ext>
            </a:extLst>
          </p:cNvPr>
          <p:cNvGrpSpPr/>
          <p:nvPr/>
        </p:nvGrpSpPr>
        <p:grpSpPr>
          <a:xfrm>
            <a:off x="6096000" y="2322125"/>
            <a:ext cx="5733496" cy="3449464"/>
            <a:chOff x="5798534" y="970076"/>
            <a:chExt cx="5733496" cy="3449464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FE0EBC88-FB09-4F4A-8F23-C868223BA06B}"/>
                </a:ext>
              </a:extLst>
            </p:cNvPr>
            <p:cNvGrpSpPr/>
            <p:nvPr/>
          </p:nvGrpSpPr>
          <p:grpSpPr>
            <a:xfrm>
              <a:off x="6200135" y="970076"/>
              <a:ext cx="5331895" cy="3449464"/>
              <a:chOff x="3543300" y="612952"/>
              <a:chExt cx="5331895" cy="3449464"/>
            </a:xfrm>
          </p:grpSpPr>
          <p:grpSp>
            <p:nvGrpSpPr>
              <p:cNvPr id="269" name="Group 205">
                <a:extLst>
                  <a:ext uri="{FF2B5EF4-FFF2-40B4-BE49-F238E27FC236}">
                    <a16:creationId xmlns:a16="http://schemas.microsoft.com/office/drawing/2014/main" id="{8C42B2C7-0E31-48D4-A157-3A59C269A0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3300" y="1908175"/>
                <a:ext cx="5011738" cy="2154241"/>
                <a:chOff x="2232" y="1202"/>
                <a:chExt cx="3157" cy="1357"/>
              </a:xfrm>
            </p:grpSpPr>
            <p:sp>
              <p:nvSpPr>
                <p:cNvPr id="433" name="Rectangle 5">
                  <a:extLst>
                    <a:ext uri="{FF2B5EF4-FFF2-40B4-BE49-F238E27FC236}">
                      <a16:creationId xmlns:a16="http://schemas.microsoft.com/office/drawing/2014/main" id="{E5F49951-DB6A-4195-8CEB-E634C4EC2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2389"/>
                  <a:ext cx="417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1200" b="1" dirty="0">
                      <a:solidFill>
                        <a:srgbClr val="000000"/>
                      </a:solidFill>
                    </a:rPr>
                    <a:t>TOP 20%</a:t>
                  </a:r>
                  <a:endParaRPr kumimoji="0" lang="en-US" altLang="en-US" sz="4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4" name="Rectangle 6">
                  <a:extLst>
                    <a:ext uri="{FF2B5EF4-FFF2-40B4-BE49-F238E27FC236}">
                      <a16:creationId xmlns:a16="http://schemas.microsoft.com/office/drawing/2014/main" id="{87252AEF-86BD-42B9-946D-E98701D7C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9" y="2389"/>
                  <a:ext cx="639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200" b="1" dirty="0">
                      <a:solidFill>
                        <a:srgbClr val="000000"/>
                      </a:solidFill>
                    </a:rPr>
                    <a:t>BOTTOM 20%</a:t>
                  </a:r>
                  <a:endParaRPr lang="en-US" altLang="en-US" sz="4000" dirty="0"/>
                </a:p>
              </p:txBody>
            </p:sp>
            <p:sp>
              <p:nvSpPr>
                <p:cNvPr id="435" name="Rectangle 7">
                  <a:extLst>
                    <a:ext uri="{FF2B5EF4-FFF2-40B4-BE49-F238E27FC236}">
                      <a16:creationId xmlns:a16="http://schemas.microsoft.com/office/drawing/2014/main" id="{A7352B34-CD6B-4FF4-8D7F-75AC1D703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4" y="2385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7899E499-4C51-44B7-B918-F76A8B270E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27" y="2339"/>
                  <a:ext cx="3062" cy="36"/>
                </a:xfrm>
                <a:custGeom>
                  <a:avLst/>
                  <a:gdLst>
                    <a:gd name="T0" fmla="*/ 0 w 3062"/>
                    <a:gd name="T1" fmla="*/ 0 h 36"/>
                    <a:gd name="T2" fmla="*/ 3062 w 3062"/>
                    <a:gd name="T3" fmla="*/ 0 h 36"/>
                    <a:gd name="T4" fmla="*/ 512 w 3062"/>
                    <a:gd name="T5" fmla="*/ 36 h 36"/>
                    <a:gd name="T6" fmla="*/ 512 w 3062"/>
                    <a:gd name="T7" fmla="*/ 0 h 36"/>
                    <a:gd name="T8" fmla="*/ 1530 w 3062"/>
                    <a:gd name="T9" fmla="*/ 36 h 36"/>
                    <a:gd name="T10" fmla="*/ 1530 w 3062"/>
                    <a:gd name="T11" fmla="*/ 0 h 36"/>
                    <a:gd name="T12" fmla="*/ 2548 w 3062"/>
                    <a:gd name="T13" fmla="*/ 36 h 36"/>
                    <a:gd name="T14" fmla="*/ 2548 w 3062"/>
                    <a:gd name="T1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62" h="36">
                      <a:moveTo>
                        <a:pt x="0" y="0"/>
                      </a:moveTo>
                      <a:lnTo>
                        <a:pt x="3062" y="0"/>
                      </a:lnTo>
                      <a:moveTo>
                        <a:pt x="512" y="36"/>
                      </a:moveTo>
                      <a:lnTo>
                        <a:pt x="512" y="0"/>
                      </a:lnTo>
                      <a:moveTo>
                        <a:pt x="1530" y="36"/>
                      </a:moveTo>
                      <a:lnTo>
                        <a:pt x="1530" y="0"/>
                      </a:lnTo>
                      <a:moveTo>
                        <a:pt x="2548" y="36"/>
                      </a:moveTo>
                      <a:lnTo>
                        <a:pt x="2548" y="0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Rectangle 9">
                  <a:extLst>
                    <a:ext uri="{FF2B5EF4-FFF2-40B4-BE49-F238E27FC236}">
                      <a16:creationId xmlns:a16="http://schemas.microsoft.com/office/drawing/2014/main" id="{42F8D11C-F977-44FB-A5B8-2D31E400B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2281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8" name="Rectangle 10">
                  <a:extLst>
                    <a:ext uri="{FF2B5EF4-FFF2-40B4-BE49-F238E27FC236}">
                      <a16:creationId xmlns:a16="http://schemas.microsoft.com/office/drawing/2014/main" id="{7D8A3F93-945D-4D9B-91B8-58B6668CF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2009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9" name="Rectangle 11">
                  <a:extLst>
                    <a:ext uri="{FF2B5EF4-FFF2-40B4-BE49-F238E27FC236}">
                      <a16:creationId xmlns:a16="http://schemas.microsoft.com/office/drawing/2014/main" id="{F7AB6FDE-344B-463C-9233-F1563C2E5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742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0" name="Rectangle 12">
                  <a:extLst>
                    <a:ext uri="{FF2B5EF4-FFF2-40B4-BE49-F238E27FC236}">
                      <a16:creationId xmlns:a16="http://schemas.microsoft.com/office/drawing/2014/main" id="{DC03704C-5C03-428B-BBFF-913E85979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474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6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1" name="Rectangle 13">
                  <a:extLst>
                    <a:ext uri="{FF2B5EF4-FFF2-40B4-BE49-F238E27FC236}">
                      <a16:creationId xmlns:a16="http://schemas.microsoft.com/office/drawing/2014/main" id="{E0377B48-8837-41C6-A48A-25BA4AEA0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202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2" name="Freeform 14">
                  <a:extLst>
                    <a:ext uri="{FF2B5EF4-FFF2-40B4-BE49-F238E27FC236}">
                      <a16:creationId xmlns:a16="http://schemas.microsoft.com/office/drawing/2014/main" id="{B829F31D-63B7-4282-845F-60872EAEDC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97" y="1256"/>
                  <a:ext cx="36" cy="1089"/>
                </a:xfrm>
                <a:custGeom>
                  <a:avLst/>
                  <a:gdLst>
                    <a:gd name="T0" fmla="*/ 36 w 36"/>
                    <a:gd name="T1" fmla="*/ 1089 h 1089"/>
                    <a:gd name="T2" fmla="*/ 36 w 36"/>
                    <a:gd name="T3" fmla="*/ 0 h 1089"/>
                    <a:gd name="T4" fmla="*/ 36 w 36"/>
                    <a:gd name="T5" fmla="*/ 1083 h 1089"/>
                    <a:gd name="T6" fmla="*/ 0 w 36"/>
                    <a:gd name="T7" fmla="*/ 1083 h 1089"/>
                    <a:gd name="T8" fmla="*/ 36 w 36"/>
                    <a:gd name="T9" fmla="*/ 814 h 1089"/>
                    <a:gd name="T10" fmla="*/ 0 w 36"/>
                    <a:gd name="T11" fmla="*/ 814 h 1089"/>
                    <a:gd name="T12" fmla="*/ 36 w 36"/>
                    <a:gd name="T13" fmla="*/ 545 h 1089"/>
                    <a:gd name="T14" fmla="*/ 0 w 36"/>
                    <a:gd name="T15" fmla="*/ 545 h 1089"/>
                    <a:gd name="T16" fmla="*/ 36 w 36"/>
                    <a:gd name="T17" fmla="*/ 276 h 1089"/>
                    <a:gd name="T18" fmla="*/ 0 w 36"/>
                    <a:gd name="T19" fmla="*/ 276 h 1089"/>
                    <a:gd name="T20" fmla="*/ 36 w 36"/>
                    <a:gd name="T21" fmla="*/ 6 h 1089"/>
                    <a:gd name="T22" fmla="*/ 0 w 36"/>
                    <a:gd name="T23" fmla="*/ 6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89">
                      <a:moveTo>
                        <a:pt x="36" y="1089"/>
                      </a:moveTo>
                      <a:lnTo>
                        <a:pt x="36" y="0"/>
                      </a:lnTo>
                      <a:moveTo>
                        <a:pt x="36" y="1083"/>
                      </a:moveTo>
                      <a:lnTo>
                        <a:pt x="0" y="1083"/>
                      </a:lnTo>
                      <a:moveTo>
                        <a:pt x="36" y="814"/>
                      </a:moveTo>
                      <a:lnTo>
                        <a:pt x="0" y="814"/>
                      </a:lnTo>
                      <a:moveTo>
                        <a:pt x="36" y="545"/>
                      </a:moveTo>
                      <a:lnTo>
                        <a:pt x="0" y="545"/>
                      </a:lnTo>
                      <a:moveTo>
                        <a:pt x="36" y="276"/>
                      </a:moveTo>
                      <a:lnTo>
                        <a:pt x="0" y="276"/>
                      </a:lnTo>
                      <a:moveTo>
                        <a:pt x="36" y="6"/>
                      </a:moveTo>
                      <a:lnTo>
                        <a:pt x="0" y="6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Oval 15">
                  <a:extLst>
                    <a:ext uri="{FF2B5EF4-FFF2-40B4-BE49-F238E27FC236}">
                      <a16:creationId xmlns:a16="http://schemas.microsoft.com/office/drawing/2014/main" id="{9A45F397-F83C-4353-9F77-BB96031CE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Oval 16">
                  <a:extLst>
                    <a:ext uri="{FF2B5EF4-FFF2-40B4-BE49-F238E27FC236}">
                      <a16:creationId xmlns:a16="http://schemas.microsoft.com/office/drawing/2014/main" id="{895DF5C5-78F0-4CCE-B3A8-F5E5E5128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9" y="217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Oval 17">
                  <a:extLst>
                    <a:ext uri="{FF2B5EF4-FFF2-40B4-BE49-F238E27FC236}">
                      <a16:creationId xmlns:a16="http://schemas.microsoft.com/office/drawing/2014/main" id="{77004406-17DB-41A1-99A8-0B5C6E5A7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Oval 18">
                  <a:extLst>
                    <a:ext uri="{FF2B5EF4-FFF2-40B4-BE49-F238E27FC236}">
                      <a16:creationId xmlns:a16="http://schemas.microsoft.com/office/drawing/2014/main" id="{8BCC0BAD-D1E3-49D7-BD11-9AC8541BF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Oval 19">
                  <a:extLst>
                    <a:ext uri="{FF2B5EF4-FFF2-40B4-BE49-F238E27FC236}">
                      <a16:creationId xmlns:a16="http://schemas.microsoft.com/office/drawing/2014/main" id="{247EA109-8B03-4AF5-A7B4-EEFC65F1B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Oval 20">
                  <a:extLst>
                    <a:ext uri="{FF2B5EF4-FFF2-40B4-BE49-F238E27FC236}">
                      <a16:creationId xmlns:a16="http://schemas.microsoft.com/office/drawing/2014/main" id="{69060E9B-0E49-4545-99EE-9D2465002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2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Oval 21">
                  <a:extLst>
                    <a:ext uri="{FF2B5EF4-FFF2-40B4-BE49-F238E27FC236}">
                      <a16:creationId xmlns:a16="http://schemas.microsoft.com/office/drawing/2014/main" id="{F66B061B-32CF-40C3-9A81-2746EFB4C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Oval 22">
                  <a:extLst>
                    <a:ext uri="{FF2B5EF4-FFF2-40B4-BE49-F238E27FC236}">
                      <a16:creationId xmlns:a16="http://schemas.microsoft.com/office/drawing/2014/main" id="{AB74AA75-46B6-436D-BF66-0997FC406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0" y="2226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Oval 23">
                  <a:extLst>
                    <a:ext uri="{FF2B5EF4-FFF2-40B4-BE49-F238E27FC236}">
                      <a16:creationId xmlns:a16="http://schemas.microsoft.com/office/drawing/2014/main" id="{0AEEFEB8-C4C7-4A00-99D9-8F35231B4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8" y="223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Oval 24">
                  <a:extLst>
                    <a:ext uri="{FF2B5EF4-FFF2-40B4-BE49-F238E27FC236}">
                      <a16:creationId xmlns:a16="http://schemas.microsoft.com/office/drawing/2014/main" id="{B835AFE3-CB42-49BE-8748-B6698F623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Oval 25">
                  <a:extLst>
                    <a:ext uri="{FF2B5EF4-FFF2-40B4-BE49-F238E27FC236}">
                      <a16:creationId xmlns:a16="http://schemas.microsoft.com/office/drawing/2014/main" id="{A25C0516-DB0B-4317-A817-3F5B1FD9B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5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Oval 26">
                  <a:extLst>
                    <a:ext uri="{FF2B5EF4-FFF2-40B4-BE49-F238E27FC236}">
                      <a16:creationId xmlns:a16="http://schemas.microsoft.com/office/drawing/2014/main" id="{DACB4DA4-D721-497B-83BB-6034C0C1E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4" y="2234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Oval 27">
                  <a:extLst>
                    <a:ext uri="{FF2B5EF4-FFF2-40B4-BE49-F238E27FC236}">
                      <a16:creationId xmlns:a16="http://schemas.microsoft.com/office/drawing/2014/main" id="{5ACE4097-D9EC-45F9-9197-E065563FB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Oval 28">
                  <a:extLst>
                    <a:ext uri="{FF2B5EF4-FFF2-40B4-BE49-F238E27FC236}">
                      <a16:creationId xmlns:a16="http://schemas.microsoft.com/office/drawing/2014/main" id="{4CE7AB3A-8196-4BDF-A797-B539D78BF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1" y="219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Oval 29">
                  <a:extLst>
                    <a:ext uri="{FF2B5EF4-FFF2-40B4-BE49-F238E27FC236}">
                      <a16:creationId xmlns:a16="http://schemas.microsoft.com/office/drawing/2014/main" id="{6E2DD193-0755-420A-983C-1DC37E145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9" y="221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Oval 30">
                  <a:extLst>
                    <a:ext uri="{FF2B5EF4-FFF2-40B4-BE49-F238E27FC236}">
                      <a16:creationId xmlns:a16="http://schemas.microsoft.com/office/drawing/2014/main" id="{0A0A8B4C-1A9E-4078-AC70-DEAC527D5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Oval 31">
                  <a:extLst>
                    <a:ext uri="{FF2B5EF4-FFF2-40B4-BE49-F238E27FC236}">
                      <a16:creationId xmlns:a16="http://schemas.microsoft.com/office/drawing/2014/main" id="{09D9F9BE-A685-454F-A0AE-B8CAF30C7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" y="218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Oval 32">
                  <a:extLst>
                    <a:ext uri="{FF2B5EF4-FFF2-40B4-BE49-F238E27FC236}">
                      <a16:creationId xmlns:a16="http://schemas.microsoft.com/office/drawing/2014/main" id="{D2B2E384-2D25-4482-8CAE-4DE0D297F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5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Oval 33">
                  <a:extLst>
                    <a:ext uri="{FF2B5EF4-FFF2-40B4-BE49-F238E27FC236}">
                      <a16:creationId xmlns:a16="http://schemas.microsoft.com/office/drawing/2014/main" id="{B996A473-C651-4E00-A40B-1AB09C286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Oval 34">
                  <a:extLst>
                    <a:ext uri="{FF2B5EF4-FFF2-40B4-BE49-F238E27FC236}">
                      <a16:creationId xmlns:a16="http://schemas.microsoft.com/office/drawing/2014/main" id="{9ABB130B-1A18-4C5A-A3C1-8474C4A90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" y="219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Oval 35">
                  <a:extLst>
                    <a:ext uri="{FF2B5EF4-FFF2-40B4-BE49-F238E27FC236}">
                      <a16:creationId xmlns:a16="http://schemas.microsoft.com/office/drawing/2014/main" id="{BE6C88D1-56E5-45D9-BE65-DDDE4503B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0" y="222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Oval 36">
                  <a:extLst>
                    <a:ext uri="{FF2B5EF4-FFF2-40B4-BE49-F238E27FC236}">
                      <a16:creationId xmlns:a16="http://schemas.microsoft.com/office/drawing/2014/main" id="{1F5F6592-0709-4E8F-B073-B8F214F4C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0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Oval 37">
                  <a:extLst>
                    <a:ext uri="{FF2B5EF4-FFF2-40B4-BE49-F238E27FC236}">
                      <a16:creationId xmlns:a16="http://schemas.microsoft.com/office/drawing/2014/main" id="{4B676C3B-B47B-4340-BD87-B05651E95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8" y="221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Oval 38">
                  <a:extLst>
                    <a:ext uri="{FF2B5EF4-FFF2-40B4-BE49-F238E27FC236}">
                      <a16:creationId xmlns:a16="http://schemas.microsoft.com/office/drawing/2014/main" id="{D01B21B5-D27B-4092-B12B-F4F824381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223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Oval 39">
                  <a:extLst>
                    <a:ext uri="{FF2B5EF4-FFF2-40B4-BE49-F238E27FC236}">
                      <a16:creationId xmlns:a16="http://schemas.microsoft.com/office/drawing/2014/main" id="{1AD3F40A-37F3-445B-8189-D7775FACCB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Oval 40">
                  <a:extLst>
                    <a:ext uri="{FF2B5EF4-FFF2-40B4-BE49-F238E27FC236}">
                      <a16:creationId xmlns:a16="http://schemas.microsoft.com/office/drawing/2014/main" id="{90EAA9D3-7B13-4371-80E1-692A9B5D2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220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Oval 41">
                  <a:extLst>
                    <a:ext uri="{FF2B5EF4-FFF2-40B4-BE49-F238E27FC236}">
                      <a16:creationId xmlns:a16="http://schemas.microsoft.com/office/drawing/2014/main" id="{A4463EA8-97DE-4389-8BB1-4D3C11EE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1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Oval 42">
                  <a:extLst>
                    <a:ext uri="{FF2B5EF4-FFF2-40B4-BE49-F238E27FC236}">
                      <a16:creationId xmlns:a16="http://schemas.microsoft.com/office/drawing/2014/main" id="{0C117797-50FF-4468-9922-B40A1008C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Oval 43">
                  <a:extLst>
                    <a:ext uri="{FF2B5EF4-FFF2-40B4-BE49-F238E27FC236}">
                      <a16:creationId xmlns:a16="http://schemas.microsoft.com/office/drawing/2014/main" id="{14B56A5D-7887-4370-8A09-2BE2D10B2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9" y="2190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Oval 44">
                  <a:extLst>
                    <a:ext uri="{FF2B5EF4-FFF2-40B4-BE49-F238E27FC236}">
                      <a16:creationId xmlns:a16="http://schemas.microsoft.com/office/drawing/2014/main" id="{09ABC0F6-F9E6-401F-A7D4-1BB5497D7E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" y="223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Oval 45">
                  <a:extLst>
                    <a:ext uri="{FF2B5EF4-FFF2-40B4-BE49-F238E27FC236}">
                      <a16:creationId xmlns:a16="http://schemas.microsoft.com/office/drawing/2014/main" id="{B3F8E691-CB82-4438-83E5-9FE7E0DA4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Oval 46">
                  <a:extLst>
                    <a:ext uri="{FF2B5EF4-FFF2-40B4-BE49-F238E27FC236}">
                      <a16:creationId xmlns:a16="http://schemas.microsoft.com/office/drawing/2014/main" id="{3499280A-2B9C-4477-B798-15508D2AD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5" y="219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Oval 47">
                  <a:extLst>
                    <a:ext uri="{FF2B5EF4-FFF2-40B4-BE49-F238E27FC236}">
                      <a16:creationId xmlns:a16="http://schemas.microsoft.com/office/drawing/2014/main" id="{45091247-EC3A-4324-B362-D7DD90C85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3" y="220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Oval 48">
                  <a:extLst>
                    <a:ext uri="{FF2B5EF4-FFF2-40B4-BE49-F238E27FC236}">
                      <a16:creationId xmlns:a16="http://schemas.microsoft.com/office/drawing/2014/main" id="{720BD278-BA11-445E-979B-5881E9DD5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Oval 49">
                  <a:extLst>
                    <a:ext uri="{FF2B5EF4-FFF2-40B4-BE49-F238E27FC236}">
                      <a16:creationId xmlns:a16="http://schemas.microsoft.com/office/drawing/2014/main" id="{44314F38-4C47-4473-95C5-323684060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220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Oval 50">
                  <a:extLst>
                    <a:ext uri="{FF2B5EF4-FFF2-40B4-BE49-F238E27FC236}">
                      <a16:creationId xmlns:a16="http://schemas.microsoft.com/office/drawing/2014/main" id="{30B01A55-37ED-4D14-BE65-85236A90C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8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Oval 51">
                  <a:extLst>
                    <a:ext uri="{FF2B5EF4-FFF2-40B4-BE49-F238E27FC236}">
                      <a16:creationId xmlns:a16="http://schemas.microsoft.com/office/drawing/2014/main" id="{5D8C091F-97E3-4620-8871-75BFB6FD7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8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Oval 52">
                  <a:extLst>
                    <a:ext uri="{FF2B5EF4-FFF2-40B4-BE49-F238E27FC236}">
                      <a16:creationId xmlns:a16="http://schemas.microsoft.com/office/drawing/2014/main" id="{E8A61DDF-FAC1-4199-A7DE-41258C318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6" y="2191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Oval 53">
                  <a:extLst>
                    <a:ext uri="{FF2B5EF4-FFF2-40B4-BE49-F238E27FC236}">
                      <a16:creationId xmlns:a16="http://schemas.microsoft.com/office/drawing/2014/main" id="{C512EE9F-397D-4D41-A115-F28D69059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" y="21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Oval 54">
                  <a:extLst>
                    <a:ext uri="{FF2B5EF4-FFF2-40B4-BE49-F238E27FC236}">
                      <a16:creationId xmlns:a16="http://schemas.microsoft.com/office/drawing/2014/main" id="{34D9BCD3-8870-4CD1-939B-0A5AB0941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Oval 55">
                  <a:extLst>
                    <a:ext uri="{FF2B5EF4-FFF2-40B4-BE49-F238E27FC236}">
                      <a16:creationId xmlns:a16="http://schemas.microsoft.com/office/drawing/2014/main" id="{27D63892-9FC4-42EB-8B2A-D80C54F79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2" y="218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Oval 56">
                  <a:extLst>
                    <a:ext uri="{FF2B5EF4-FFF2-40B4-BE49-F238E27FC236}">
                      <a16:creationId xmlns:a16="http://schemas.microsoft.com/office/drawing/2014/main" id="{5954B447-DE87-41E8-987A-5918CF924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0" y="2235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Oval 57">
                  <a:extLst>
                    <a:ext uri="{FF2B5EF4-FFF2-40B4-BE49-F238E27FC236}">
                      <a16:creationId xmlns:a16="http://schemas.microsoft.com/office/drawing/2014/main" id="{3048159B-B5D8-4578-84F2-C5C5D3F55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Oval 58">
                  <a:extLst>
                    <a:ext uri="{FF2B5EF4-FFF2-40B4-BE49-F238E27FC236}">
                      <a16:creationId xmlns:a16="http://schemas.microsoft.com/office/drawing/2014/main" id="{ABBA2162-BA3D-4A58-97F0-9BB0F213B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7" y="221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Oval 59">
                  <a:extLst>
                    <a:ext uri="{FF2B5EF4-FFF2-40B4-BE49-F238E27FC236}">
                      <a16:creationId xmlns:a16="http://schemas.microsoft.com/office/drawing/2014/main" id="{7A644724-CDEF-451C-8ED5-369E66739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5" y="222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Oval 60">
                  <a:extLst>
                    <a:ext uri="{FF2B5EF4-FFF2-40B4-BE49-F238E27FC236}">
                      <a16:creationId xmlns:a16="http://schemas.microsoft.com/office/drawing/2014/main" id="{A4ACC44F-A754-42C7-A8F4-4BD6E3DD3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Oval 61">
                  <a:extLst>
                    <a:ext uri="{FF2B5EF4-FFF2-40B4-BE49-F238E27FC236}">
                      <a16:creationId xmlns:a16="http://schemas.microsoft.com/office/drawing/2014/main" id="{59F7C957-89E0-45D6-9F7D-BFF856923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3" y="218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Oval 62">
                  <a:extLst>
                    <a:ext uri="{FF2B5EF4-FFF2-40B4-BE49-F238E27FC236}">
                      <a16:creationId xmlns:a16="http://schemas.microsoft.com/office/drawing/2014/main" id="{22C98E2E-3F13-4C6A-B26B-DBE08CACF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1" y="221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Oval 63">
                  <a:extLst>
                    <a:ext uri="{FF2B5EF4-FFF2-40B4-BE49-F238E27FC236}">
                      <a16:creationId xmlns:a16="http://schemas.microsoft.com/office/drawing/2014/main" id="{F83625E7-A88E-4370-813F-66B49B2C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0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Oval 64">
                  <a:extLst>
                    <a:ext uri="{FF2B5EF4-FFF2-40B4-BE49-F238E27FC236}">
                      <a16:creationId xmlns:a16="http://schemas.microsoft.com/office/drawing/2014/main" id="{DF727A46-B731-4B02-97AD-E0C2A445A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8" y="222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Oval 65">
                  <a:extLst>
                    <a:ext uri="{FF2B5EF4-FFF2-40B4-BE49-F238E27FC236}">
                      <a16:creationId xmlns:a16="http://schemas.microsoft.com/office/drawing/2014/main" id="{F4B441D1-899D-4E66-B6A6-76E69CC2F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Oval 66">
                  <a:extLst>
                    <a:ext uri="{FF2B5EF4-FFF2-40B4-BE49-F238E27FC236}">
                      <a16:creationId xmlns:a16="http://schemas.microsoft.com/office/drawing/2014/main" id="{53731261-32AF-4898-80F2-1853FDAFC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Oval 67">
                  <a:extLst>
                    <a:ext uri="{FF2B5EF4-FFF2-40B4-BE49-F238E27FC236}">
                      <a16:creationId xmlns:a16="http://schemas.microsoft.com/office/drawing/2014/main" id="{5E6E2947-AEE6-4B36-9BA4-6486D599A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4" y="220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Oval 68">
                  <a:extLst>
                    <a:ext uri="{FF2B5EF4-FFF2-40B4-BE49-F238E27FC236}">
                      <a16:creationId xmlns:a16="http://schemas.microsoft.com/office/drawing/2014/main" id="{ADD16BF6-51D0-4C5F-88C8-2D11E4627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218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Oval 69">
                  <a:extLst>
                    <a:ext uri="{FF2B5EF4-FFF2-40B4-BE49-F238E27FC236}">
                      <a16:creationId xmlns:a16="http://schemas.microsoft.com/office/drawing/2014/main" id="{D9530E0B-C4C3-4631-BA96-C799C7F9A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Oval 70">
                  <a:extLst>
                    <a:ext uri="{FF2B5EF4-FFF2-40B4-BE49-F238E27FC236}">
                      <a16:creationId xmlns:a16="http://schemas.microsoft.com/office/drawing/2014/main" id="{4D021C7E-A348-4BE5-851F-7FEB2BAFD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9" y="220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Oval 71">
                  <a:extLst>
                    <a:ext uri="{FF2B5EF4-FFF2-40B4-BE49-F238E27FC236}">
                      <a16:creationId xmlns:a16="http://schemas.microsoft.com/office/drawing/2014/main" id="{0E10AC68-B244-4934-93BC-B0A48A287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8" y="2224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Oval 72">
                  <a:extLst>
                    <a:ext uri="{FF2B5EF4-FFF2-40B4-BE49-F238E27FC236}">
                      <a16:creationId xmlns:a16="http://schemas.microsoft.com/office/drawing/2014/main" id="{03EB22DB-A58A-4A26-8AF3-C747FB3FD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Oval 73">
                  <a:extLst>
                    <a:ext uri="{FF2B5EF4-FFF2-40B4-BE49-F238E27FC236}">
                      <a16:creationId xmlns:a16="http://schemas.microsoft.com/office/drawing/2014/main" id="{9C542507-DCA7-4386-A13E-80CBAED09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5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Oval 74">
                  <a:extLst>
                    <a:ext uri="{FF2B5EF4-FFF2-40B4-BE49-F238E27FC236}">
                      <a16:creationId xmlns:a16="http://schemas.microsoft.com/office/drawing/2014/main" id="{529DF995-01FA-40EA-B73D-7084717CB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3" y="221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Oval 75">
                  <a:extLst>
                    <a:ext uri="{FF2B5EF4-FFF2-40B4-BE49-F238E27FC236}">
                      <a16:creationId xmlns:a16="http://schemas.microsoft.com/office/drawing/2014/main" id="{2922911B-7E2A-4C9F-938A-893279129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Oval 76">
                  <a:extLst>
                    <a:ext uri="{FF2B5EF4-FFF2-40B4-BE49-F238E27FC236}">
                      <a16:creationId xmlns:a16="http://schemas.microsoft.com/office/drawing/2014/main" id="{89434FF5-DB5C-4F8B-97E8-97454438F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0" y="220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Oval 77">
                  <a:extLst>
                    <a:ext uri="{FF2B5EF4-FFF2-40B4-BE49-F238E27FC236}">
                      <a16:creationId xmlns:a16="http://schemas.microsoft.com/office/drawing/2014/main" id="{DFBCA2EA-83B3-4A46-AB3A-3BA74AC87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9" y="220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Oval 78">
                  <a:extLst>
                    <a:ext uri="{FF2B5EF4-FFF2-40B4-BE49-F238E27FC236}">
                      <a16:creationId xmlns:a16="http://schemas.microsoft.com/office/drawing/2014/main" id="{1F62738C-00EA-4C4C-AB23-0E2DF48FE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Oval 79">
                  <a:extLst>
                    <a:ext uri="{FF2B5EF4-FFF2-40B4-BE49-F238E27FC236}">
                      <a16:creationId xmlns:a16="http://schemas.microsoft.com/office/drawing/2014/main" id="{8F644331-1356-4951-8DF3-93BC464CB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7" y="219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Oval 80">
                  <a:extLst>
                    <a:ext uri="{FF2B5EF4-FFF2-40B4-BE49-F238E27FC236}">
                      <a16:creationId xmlns:a16="http://schemas.microsoft.com/office/drawing/2014/main" id="{E19F7238-B2ED-4405-A9DE-3DE0700CD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4" y="222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Oval 81">
                  <a:extLst>
                    <a:ext uri="{FF2B5EF4-FFF2-40B4-BE49-F238E27FC236}">
                      <a16:creationId xmlns:a16="http://schemas.microsoft.com/office/drawing/2014/main" id="{5EBB9B99-064F-47BA-9AB9-874904840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Oval 82">
                  <a:extLst>
                    <a:ext uri="{FF2B5EF4-FFF2-40B4-BE49-F238E27FC236}">
                      <a16:creationId xmlns:a16="http://schemas.microsoft.com/office/drawing/2014/main" id="{9872241A-5A16-407B-A6DA-04E526EA6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2" y="217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Oval 83">
                  <a:extLst>
                    <a:ext uri="{FF2B5EF4-FFF2-40B4-BE49-F238E27FC236}">
                      <a16:creationId xmlns:a16="http://schemas.microsoft.com/office/drawing/2014/main" id="{BFCB84C9-2420-4D19-BCE9-060D81364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211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Oval 84">
                  <a:extLst>
                    <a:ext uri="{FF2B5EF4-FFF2-40B4-BE49-F238E27FC236}">
                      <a16:creationId xmlns:a16="http://schemas.microsoft.com/office/drawing/2014/main" id="{4627C4B9-244B-41EA-8709-54831BAA4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Oval 85">
                  <a:extLst>
                    <a:ext uri="{FF2B5EF4-FFF2-40B4-BE49-F238E27FC236}">
                      <a16:creationId xmlns:a16="http://schemas.microsoft.com/office/drawing/2014/main" id="{AE984F67-EBC1-492B-9CB8-6C3418DD3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221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Oval 86">
                  <a:extLst>
                    <a:ext uri="{FF2B5EF4-FFF2-40B4-BE49-F238E27FC236}">
                      <a16:creationId xmlns:a16="http://schemas.microsoft.com/office/drawing/2014/main" id="{4381FF9A-A65D-4B32-A178-FC00D7F046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5" y="223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Oval 87">
                  <a:extLst>
                    <a:ext uri="{FF2B5EF4-FFF2-40B4-BE49-F238E27FC236}">
                      <a16:creationId xmlns:a16="http://schemas.microsoft.com/office/drawing/2014/main" id="{BC5EB718-9E6F-4A23-AE10-78BE72820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Oval 88">
                  <a:extLst>
                    <a:ext uri="{FF2B5EF4-FFF2-40B4-BE49-F238E27FC236}">
                      <a16:creationId xmlns:a16="http://schemas.microsoft.com/office/drawing/2014/main" id="{761C825F-F6E3-4F6B-A50A-9D4D13270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3" y="2203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Oval 89">
                  <a:extLst>
                    <a:ext uri="{FF2B5EF4-FFF2-40B4-BE49-F238E27FC236}">
                      <a16:creationId xmlns:a16="http://schemas.microsoft.com/office/drawing/2014/main" id="{C65FE77E-9E4D-44CF-8EE6-8121102C1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1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Oval 90">
                  <a:extLst>
                    <a:ext uri="{FF2B5EF4-FFF2-40B4-BE49-F238E27FC236}">
                      <a16:creationId xmlns:a16="http://schemas.microsoft.com/office/drawing/2014/main" id="{879A5691-0AED-48FB-9D75-8C29F569B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1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Oval 91">
                  <a:extLst>
                    <a:ext uri="{FF2B5EF4-FFF2-40B4-BE49-F238E27FC236}">
                      <a16:creationId xmlns:a16="http://schemas.microsoft.com/office/drawing/2014/main" id="{C73503E8-C6CD-48D4-B6F8-420A5BE7B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8" y="219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Oval 92">
                  <a:extLst>
                    <a:ext uri="{FF2B5EF4-FFF2-40B4-BE49-F238E27FC236}">
                      <a16:creationId xmlns:a16="http://schemas.microsoft.com/office/drawing/2014/main" id="{C65A288B-FCE6-48A4-92F6-E191109BC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6" y="220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Oval 93">
                  <a:extLst>
                    <a:ext uri="{FF2B5EF4-FFF2-40B4-BE49-F238E27FC236}">
                      <a16:creationId xmlns:a16="http://schemas.microsoft.com/office/drawing/2014/main" id="{1FCFF0C9-5BE2-4F71-916C-4B9F5A974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Oval 94">
                  <a:extLst>
                    <a:ext uri="{FF2B5EF4-FFF2-40B4-BE49-F238E27FC236}">
                      <a16:creationId xmlns:a16="http://schemas.microsoft.com/office/drawing/2014/main" id="{36CD29B7-09F3-4058-AACE-D816B9BD5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4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Oval 95">
                  <a:extLst>
                    <a:ext uri="{FF2B5EF4-FFF2-40B4-BE49-F238E27FC236}">
                      <a16:creationId xmlns:a16="http://schemas.microsoft.com/office/drawing/2014/main" id="{E21CEC95-FEB1-43F3-9981-85C6426125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" y="222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Oval 96">
                  <a:extLst>
                    <a:ext uri="{FF2B5EF4-FFF2-40B4-BE49-F238E27FC236}">
                      <a16:creationId xmlns:a16="http://schemas.microsoft.com/office/drawing/2014/main" id="{7759AF86-DD1E-4C11-A22F-335CE5425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Oval 97">
                  <a:extLst>
                    <a:ext uri="{FF2B5EF4-FFF2-40B4-BE49-F238E27FC236}">
                      <a16:creationId xmlns:a16="http://schemas.microsoft.com/office/drawing/2014/main" id="{552E8A95-9DA9-476C-8F64-F1752423A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0" y="221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Oval 98">
                  <a:extLst>
                    <a:ext uri="{FF2B5EF4-FFF2-40B4-BE49-F238E27FC236}">
                      <a16:creationId xmlns:a16="http://schemas.microsoft.com/office/drawing/2014/main" id="{EC1DD713-3757-44BE-AE97-7514B9CE1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8" y="223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Oval 99">
                  <a:extLst>
                    <a:ext uri="{FF2B5EF4-FFF2-40B4-BE49-F238E27FC236}">
                      <a16:creationId xmlns:a16="http://schemas.microsoft.com/office/drawing/2014/main" id="{A84699AF-6AF0-424B-AABF-9436E1A29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Oval 100">
                  <a:extLst>
                    <a:ext uri="{FF2B5EF4-FFF2-40B4-BE49-F238E27FC236}">
                      <a16:creationId xmlns:a16="http://schemas.microsoft.com/office/drawing/2014/main" id="{8A3C75EB-E4C4-47BD-9028-F53C02FBD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5" y="218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Oval 101">
                  <a:extLst>
                    <a:ext uri="{FF2B5EF4-FFF2-40B4-BE49-F238E27FC236}">
                      <a16:creationId xmlns:a16="http://schemas.microsoft.com/office/drawing/2014/main" id="{7E673FDA-BCC6-4F34-ABA7-D9A715064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3" y="222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Oval 102">
                  <a:extLst>
                    <a:ext uri="{FF2B5EF4-FFF2-40B4-BE49-F238E27FC236}">
                      <a16:creationId xmlns:a16="http://schemas.microsoft.com/office/drawing/2014/main" id="{0B590F87-F18A-497B-B409-B05E338A4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Oval 103">
                  <a:extLst>
                    <a:ext uri="{FF2B5EF4-FFF2-40B4-BE49-F238E27FC236}">
                      <a16:creationId xmlns:a16="http://schemas.microsoft.com/office/drawing/2014/main" id="{52FF15C6-084B-4ACE-B065-8016858B4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1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Oval 104">
                  <a:extLst>
                    <a:ext uri="{FF2B5EF4-FFF2-40B4-BE49-F238E27FC236}">
                      <a16:creationId xmlns:a16="http://schemas.microsoft.com/office/drawing/2014/main" id="{B598D6F9-E650-4B7A-AA66-79187686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9" y="223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Oval 105">
                  <a:extLst>
                    <a:ext uri="{FF2B5EF4-FFF2-40B4-BE49-F238E27FC236}">
                      <a16:creationId xmlns:a16="http://schemas.microsoft.com/office/drawing/2014/main" id="{2AAFFE58-86F8-4118-83C6-3BEB5C41B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Oval 106">
                  <a:extLst>
                    <a:ext uri="{FF2B5EF4-FFF2-40B4-BE49-F238E27FC236}">
                      <a16:creationId xmlns:a16="http://schemas.microsoft.com/office/drawing/2014/main" id="{D78A26DD-9969-4212-B7BC-35B9359BC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7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Oval 107">
                  <a:extLst>
                    <a:ext uri="{FF2B5EF4-FFF2-40B4-BE49-F238E27FC236}">
                      <a16:creationId xmlns:a16="http://schemas.microsoft.com/office/drawing/2014/main" id="{AB82320E-BEE4-4ED6-9F36-0FCE6BC4D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4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Oval 108">
                  <a:extLst>
                    <a:ext uri="{FF2B5EF4-FFF2-40B4-BE49-F238E27FC236}">
                      <a16:creationId xmlns:a16="http://schemas.microsoft.com/office/drawing/2014/main" id="{A1E202CC-DAB5-4EE6-8264-67CAC8545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4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Oval 109">
                  <a:extLst>
                    <a:ext uri="{FF2B5EF4-FFF2-40B4-BE49-F238E27FC236}">
                      <a16:creationId xmlns:a16="http://schemas.microsoft.com/office/drawing/2014/main" id="{E0C8E9BF-4135-4DE2-869C-9F2897145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2" y="220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Oval 110">
                  <a:extLst>
                    <a:ext uri="{FF2B5EF4-FFF2-40B4-BE49-F238E27FC236}">
                      <a16:creationId xmlns:a16="http://schemas.microsoft.com/office/drawing/2014/main" id="{55E11328-FBD2-4142-8CC3-8F0C0B544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0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Oval 111">
                  <a:extLst>
                    <a:ext uri="{FF2B5EF4-FFF2-40B4-BE49-F238E27FC236}">
                      <a16:creationId xmlns:a16="http://schemas.microsoft.com/office/drawing/2014/main" id="{FD4756AF-4203-4373-968E-492CDE96C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Oval 112">
                  <a:extLst>
                    <a:ext uri="{FF2B5EF4-FFF2-40B4-BE49-F238E27FC236}">
                      <a16:creationId xmlns:a16="http://schemas.microsoft.com/office/drawing/2014/main" id="{2C1365C4-EB33-4051-A050-440D1CE81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8" y="2176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Oval 113">
                  <a:extLst>
                    <a:ext uri="{FF2B5EF4-FFF2-40B4-BE49-F238E27FC236}">
                      <a16:creationId xmlns:a16="http://schemas.microsoft.com/office/drawing/2014/main" id="{87AFA981-2A07-49BB-9054-B5E3B13EB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" y="219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Oval 114">
                  <a:extLst>
                    <a:ext uri="{FF2B5EF4-FFF2-40B4-BE49-F238E27FC236}">
                      <a16:creationId xmlns:a16="http://schemas.microsoft.com/office/drawing/2014/main" id="{C1314565-FB80-4E89-B5B4-88111545E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Oval 115">
                  <a:extLst>
                    <a:ext uri="{FF2B5EF4-FFF2-40B4-BE49-F238E27FC236}">
                      <a16:creationId xmlns:a16="http://schemas.microsoft.com/office/drawing/2014/main" id="{48A09C62-C9D6-4771-9A72-C4429EB3A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3" y="218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Oval 116">
                  <a:extLst>
                    <a:ext uri="{FF2B5EF4-FFF2-40B4-BE49-F238E27FC236}">
                      <a16:creationId xmlns:a16="http://schemas.microsoft.com/office/drawing/2014/main" id="{0397E2EF-E018-45A9-827C-DC5CE7DA2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21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Oval 117">
                  <a:extLst>
                    <a:ext uri="{FF2B5EF4-FFF2-40B4-BE49-F238E27FC236}">
                      <a16:creationId xmlns:a16="http://schemas.microsoft.com/office/drawing/2014/main" id="{972D6D2D-08E8-4AB7-B3D3-69C188BA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Oval 118">
                  <a:extLst>
                    <a:ext uri="{FF2B5EF4-FFF2-40B4-BE49-F238E27FC236}">
                      <a16:creationId xmlns:a16="http://schemas.microsoft.com/office/drawing/2014/main" id="{54832E2D-926A-40DD-961A-C87250924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9" y="217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Oval 119">
                  <a:extLst>
                    <a:ext uri="{FF2B5EF4-FFF2-40B4-BE49-F238E27FC236}">
                      <a16:creationId xmlns:a16="http://schemas.microsoft.com/office/drawing/2014/main" id="{FAC756CF-1E38-41D3-A30C-4E26AA0B7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7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Oval 120">
                  <a:extLst>
                    <a:ext uri="{FF2B5EF4-FFF2-40B4-BE49-F238E27FC236}">
                      <a16:creationId xmlns:a16="http://schemas.microsoft.com/office/drawing/2014/main" id="{4D560C6D-4F76-40E3-A96F-F04DBF97B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Oval 121">
                  <a:extLst>
                    <a:ext uri="{FF2B5EF4-FFF2-40B4-BE49-F238E27FC236}">
                      <a16:creationId xmlns:a16="http://schemas.microsoft.com/office/drawing/2014/main" id="{670021F1-ABE5-4D9E-8DF9-24B99D7FF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4" y="219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Oval 122">
                  <a:extLst>
                    <a:ext uri="{FF2B5EF4-FFF2-40B4-BE49-F238E27FC236}">
                      <a16:creationId xmlns:a16="http://schemas.microsoft.com/office/drawing/2014/main" id="{75140904-E445-40D4-B6F7-14C890327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3" y="2211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Oval 123">
                  <a:extLst>
                    <a:ext uri="{FF2B5EF4-FFF2-40B4-BE49-F238E27FC236}">
                      <a16:creationId xmlns:a16="http://schemas.microsoft.com/office/drawing/2014/main" id="{8A361EFA-7B21-4AA1-95E3-489E0394F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Oval 124">
                  <a:extLst>
                    <a:ext uri="{FF2B5EF4-FFF2-40B4-BE49-F238E27FC236}">
                      <a16:creationId xmlns:a16="http://schemas.microsoft.com/office/drawing/2014/main" id="{8E27CE1C-11B9-47C3-AEB6-2D009F139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0" y="2185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Oval 125">
                  <a:extLst>
                    <a:ext uri="{FF2B5EF4-FFF2-40B4-BE49-F238E27FC236}">
                      <a16:creationId xmlns:a16="http://schemas.microsoft.com/office/drawing/2014/main" id="{F2794543-82AA-4A96-A6CA-38981B68D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8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126">
                  <a:extLst>
                    <a:ext uri="{FF2B5EF4-FFF2-40B4-BE49-F238E27FC236}">
                      <a16:creationId xmlns:a16="http://schemas.microsoft.com/office/drawing/2014/main" id="{26C30ABE-057B-4690-BD6D-323FF2E65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127">
                  <a:extLst>
                    <a:ext uri="{FF2B5EF4-FFF2-40B4-BE49-F238E27FC236}">
                      <a16:creationId xmlns:a16="http://schemas.microsoft.com/office/drawing/2014/main" id="{5D7327B1-6343-4603-A164-224E3A6ED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6" y="217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Oval 128">
                  <a:extLst>
                    <a:ext uri="{FF2B5EF4-FFF2-40B4-BE49-F238E27FC236}">
                      <a16:creationId xmlns:a16="http://schemas.microsoft.com/office/drawing/2014/main" id="{B13D30A1-5344-49BB-9F1D-9717D0CB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4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Oval 129">
                  <a:extLst>
                    <a:ext uri="{FF2B5EF4-FFF2-40B4-BE49-F238E27FC236}">
                      <a16:creationId xmlns:a16="http://schemas.microsoft.com/office/drawing/2014/main" id="{19A2921D-6CDF-459B-AC65-AF94EDFF0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Oval 130">
                  <a:extLst>
                    <a:ext uri="{FF2B5EF4-FFF2-40B4-BE49-F238E27FC236}">
                      <a16:creationId xmlns:a16="http://schemas.microsoft.com/office/drawing/2014/main" id="{77244B7C-51FD-4B10-8A07-2D9D7E441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1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Oval 131">
                  <a:extLst>
                    <a:ext uri="{FF2B5EF4-FFF2-40B4-BE49-F238E27FC236}">
                      <a16:creationId xmlns:a16="http://schemas.microsoft.com/office/drawing/2014/main" id="{5B713B51-29C1-4D44-9565-97E7228D5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21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Oval 132">
                  <a:extLst>
                    <a:ext uri="{FF2B5EF4-FFF2-40B4-BE49-F238E27FC236}">
                      <a16:creationId xmlns:a16="http://schemas.microsoft.com/office/drawing/2014/main" id="{7975E472-8BF9-45CE-AFE2-FD25E1727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Oval 133">
                  <a:extLst>
                    <a:ext uri="{FF2B5EF4-FFF2-40B4-BE49-F238E27FC236}">
                      <a16:creationId xmlns:a16="http://schemas.microsoft.com/office/drawing/2014/main" id="{E095B3B4-3D53-435B-AFE2-74661E6F3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7" y="217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Oval 134">
                  <a:extLst>
                    <a:ext uri="{FF2B5EF4-FFF2-40B4-BE49-F238E27FC236}">
                      <a16:creationId xmlns:a16="http://schemas.microsoft.com/office/drawing/2014/main" id="{77D2D013-9B76-4952-9187-A345F987A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5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Oval 135">
                  <a:extLst>
                    <a:ext uri="{FF2B5EF4-FFF2-40B4-BE49-F238E27FC236}">
                      <a16:creationId xmlns:a16="http://schemas.microsoft.com/office/drawing/2014/main" id="{D3370A65-FAA1-4882-8831-5450038E9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Oval 136">
                  <a:extLst>
                    <a:ext uri="{FF2B5EF4-FFF2-40B4-BE49-F238E27FC236}">
                      <a16:creationId xmlns:a16="http://schemas.microsoft.com/office/drawing/2014/main" id="{77140797-941D-4403-AEEA-116267AC7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Oval 137">
                  <a:extLst>
                    <a:ext uri="{FF2B5EF4-FFF2-40B4-BE49-F238E27FC236}">
                      <a16:creationId xmlns:a16="http://schemas.microsoft.com/office/drawing/2014/main" id="{CBC6AD21-78C5-4E52-9EE8-FC8A71B11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0" y="223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Oval 138">
                  <a:extLst>
                    <a:ext uri="{FF2B5EF4-FFF2-40B4-BE49-F238E27FC236}">
                      <a16:creationId xmlns:a16="http://schemas.microsoft.com/office/drawing/2014/main" id="{F2107B44-7322-4067-838A-F90FC4005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Oval 139">
                  <a:extLst>
                    <a:ext uri="{FF2B5EF4-FFF2-40B4-BE49-F238E27FC236}">
                      <a16:creationId xmlns:a16="http://schemas.microsoft.com/office/drawing/2014/main" id="{8B41B027-2317-4179-97DD-82283155F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8" y="2203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Oval 140">
                  <a:extLst>
                    <a:ext uri="{FF2B5EF4-FFF2-40B4-BE49-F238E27FC236}">
                      <a16:creationId xmlns:a16="http://schemas.microsoft.com/office/drawing/2014/main" id="{3DC05C55-D9C3-43AF-9689-24DBC4BE9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6" y="223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Oval 141">
                  <a:extLst>
                    <a:ext uri="{FF2B5EF4-FFF2-40B4-BE49-F238E27FC236}">
                      <a16:creationId xmlns:a16="http://schemas.microsoft.com/office/drawing/2014/main" id="{36263675-9A16-4971-AC9A-2389A6558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6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Oval 142">
                  <a:extLst>
                    <a:ext uri="{FF2B5EF4-FFF2-40B4-BE49-F238E27FC236}">
                      <a16:creationId xmlns:a16="http://schemas.microsoft.com/office/drawing/2014/main" id="{E8164D84-FBC6-43CE-8FD6-83AE92F03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3" y="219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Oval 143">
                  <a:extLst>
                    <a:ext uri="{FF2B5EF4-FFF2-40B4-BE49-F238E27FC236}">
                      <a16:creationId xmlns:a16="http://schemas.microsoft.com/office/drawing/2014/main" id="{FEE991DA-07F5-4D88-838B-B4DC3EDC2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" y="222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Oval 144">
                  <a:extLst>
                    <a:ext uri="{FF2B5EF4-FFF2-40B4-BE49-F238E27FC236}">
                      <a16:creationId xmlns:a16="http://schemas.microsoft.com/office/drawing/2014/main" id="{37E6E96D-5023-45AD-B77F-04144B037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Oval 145">
                  <a:extLst>
                    <a:ext uri="{FF2B5EF4-FFF2-40B4-BE49-F238E27FC236}">
                      <a16:creationId xmlns:a16="http://schemas.microsoft.com/office/drawing/2014/main" id="{06BDF00B-B354-46D5-8336-FCC5A41B6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9" y="2198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Oval 146">
                  <a:extLst>
                    <a:ext uri="{FF2B5EF4-FFF2-40B4-BE49-F238E27FC236}">
                      <a16:creationId xmlns:a16="http://schemas.microsoft.com/office/drawing/2014/main" id="{1B1F4904-E724-4B29-A2FD-01EB54C14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7" y="220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Oval 147">
                  <a:extLst>
                    <a:ext uri="{FF2B5EF4-FFF2-40B4-BE49-F238E27FC236}">
                      <a16:creationId xmlns:a16="http://schemas.microsoft.com/office/drawing/2014/main" id="{6E7A54BE-1AC5-4CB2-A097-71D9F7AA5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Oval 148">
                  <a:extLst>
                    <a:ext uri="{FF2B5EF4-FFF2-40B4-BE49-F238E27FC236}">
                      <a16:creationId xmlns:a16="http://schemas.microsoft.com/office/drawing/2014/main" id="{DA2E7586-F69D-4C88-B387-ACD411AEA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4" y="222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Oval 149">
                  <a:extLst>
                    <a:ext uri="{FF2B5EF4-FFF2-40B4-BE49-F238E27FC236}">
                      <a16:creationId xmlns:a16="http://schemas.microsoft.com/office/drawing/2014/main" id="{ECFB1E54-8059-40BF-BC19-DC22DE719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223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Oval 150">
                  <a:extLst>
                    <a:ext uri="{FF2B5EF4-FFF2-40B4-BE49-F238E27FC236}">
                      <a16:creationId xmlns:a16="http://schemas.microsoft.com/office/drawing/2014/main" id="{AACA2385-A2DB-4947-B5A3-4C0B5F71E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Oval 151">
                  <a:extLst>
                    <a:ext uri="{FF2B5EF4-FFF2-40B4-BE49-F238E27FC236}">
                      <a16:creationId xmlns:a16="http://schemas.microsoft.com/office/drawing/2014/main" id="{0214557B-730A-413D-A8F6-E200014FD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1" y="220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Oval 152">
                  <a:extLst>
                    <a:ext uri="{FF2B5EF4-FFF2-40B4-BE49-F238E27FC236}">
                      <a16:creationId xmlns:a16="http://schemas.microsoft.com/office/drawing/2014/main" id="{2F99F3DA-14AF-4DB1-B4B4-7F522CAEA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8" y="2208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Oval 153">
                  <a:extLst>
                    <a:ext uri="{FF2B5EF4-FFF2-40B4-BE49-F238E27FC236}">
                      <a16:creationId xmlns:a16="http://schemas.microsoft.com/office/drawing/2014/main" id="{33C090EA-C038-4C84-B96A-73D4F7ABD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Oval 154">
                  <a:extLst>
                    <a:ext uri="{FF2B5EF4-FFF2-40B4-BE49-F238E27FC236}">
                      <a16:creationId xmlns:a16="http://schemas.microsoft.com/office/drawing/2014/main" id="{5DFE26E1-9FF3-444C-B8C1-7D93C15AA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6" y="221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Oval 155">
                  <a:extLst>
                    <a:ext uri="{FF2B5EF4-FFF2-40B4-BE49-F238E27FC236}">
                      <a16:creationId xmlns:a16="http://schemas.microsoft.com/office/drawing/2014/main" id="{C3392B9B-BEDC-4125-B149-D88838122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4" y="223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Oval 156">
                  <a:extLst>
                    <a:ext uri="{FF2B5EF4-FFF2-40B4-BE49-F238E27FC236}">
                      <a16:creationId xmlns:a16="http://schemas.microsoft.com/office/drawing/2014/main" id="{6742A4FF-2B29-4EA9-B54A-950D4B2DF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Oval 157">
                  <a:extLst>
                    <a:ext uri="{FF2B5EF4-FFF2-40B4-BE49-F238E27FC236}">
                      <a16:creationId xmlns:a16="http://schemas.microsoft.com/office/drawing/2014/main" id="{8F28D914-CAC8-4C0A-956B-7CEC68865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" y="218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Oval 158">
                  <a:extLst>
                    <a:ext uri="{FF2B5EF4-FFF2-40B4-BE49-F238E27FC236}">
                      <a16:creationId xmlns:a16="http://schemas.microsoft.com/office/drawing/2014/main" id="{E028474C-40FE-40AC-86A5-11A9D876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22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Oval 159">
                  <a:extLst>
                    <a:ext uri="{FF2B5EF4-FFF2-40B4-BE49-F238E27FC236}">
                      <a16:creationId xmlns:a16="http://schemas.microsoft.com/office/drawing/2014/main" id="{27A56987-2F78-46BB-99D6-C272EC9B6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Oval 160">
                  <a:extLst>
                    <a:ext uri="{FF2B5EF4-FFF2-40B4-BE49-F238E27FC236}">
                      <a16:creationId xmlns:a16="http://schemas.microsoft.com/office/drawing/2014/main" id="{82EE08E8-8117-41FF-AC48-8446CB384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219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Oval 161">
                  <a:extLst>
                    <a:ext uri="{FF2B5EF4-FFF2-40B4-BE49-F238E27FC236}">
                      <a16:creationId xmlns:a16="http://schemas.microsoft.com/office/drawing/2014/main" id="{9DEA6253-8E34-473D-A768-1D198FA2C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5" y="221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Oval 162">
                  <a:extLst>
                    <a:ext uri="{FF2B5EF4-FFF2-40B4-BE49-F238E27FC236}">
                      <a16:creationId xmlns:a16="http://schemas.microsoft.com/office/drawing/2014/main" id="{5C6D99E5-7A30-44F0-864B-84B6A86BF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5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Oval 163">
                  <a:extLst>
                    <a:ext uri="{FF2B5EF4-FFF2-40B4-BE49-F238E27FC236}">
                      <a16:creationId xmlns:a16="http://schemas.microsoft.com/office/drawing/2014/main" id="{2A001282-D802-4FB5-9A90-90ECD9635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Oval 164">
                  <a:extLst>
                    <a:ext uri="{FF2B5EF4-FFF2-40B4-BE49-F238E27FC236}">
                      <a16:creationId xmlns:a16="http://schemas.microsoft.com/office/drawing/2014/main" id="{50CDE037-7250-47E3-B172-CD7E0E9AA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220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Oval 165">
                  <a:extLst>
                    <a:ext uri="{FF2B5EF4-FFF2-40B4-BE49-F238E27FC236}">
                      <a16:creationId xmlns:a16="http://schemas.microsoft.com/office/drawing/2014/main" id="{FF6C66A2-1D7E-4334-8709-68A2A79FD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Oval 166">
                  <a:extLst>
                    <a:ext uri="{FF2B5EF4-FFF2-40B4-BE49-F238E27FC236}">
                      <a16:creationId xmlns:a16="http://schemas.microsoft.com/office/drawing/2014/main" id="{2B8DA186-B4D4-4534-9166-335EF2629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8" y="221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Oval 167">
                  <a:extLst>
                    <a:ext uri="{FF2B5EF4-FFF2-40B4-BE49-F238E27FC236}">
                      <a16:creationId xmlns:a16="http://schemas.microsoft.com/office/drawing/2014/main" id="{CFD58D3A-1AD4-4690-80B9-04291C07E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7" y="2224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Oval 168">
                  <a:extLst>
                    <a:ext uri="{FF2B5EF4-FFF2-40B4-BE49-F238E27FC236}">
                      <a16:creationId xmlns:a16="http://schemas.microsoft.com/office/drawing/2014/main" id="{6B2D83E9-B266-42A2-BE54-80C50148D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Oval 169">
                  <a:extLst>
                    <a:ext uri="{FF2B5EF4-FFF2-40B4-BE49-F238E27FC236}">
                      <a16:creationId xmlns:a16="http://schemas.microsoft.com/office/drawing/2014/main" id="{AE162903-DC3F-450D-A6D0-72C815259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4" y="221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Oval 170">
                  <a:extLst>
                    <a:ext uri="{FF2B5EF4-FFF2-40B4-BE49-F238E27FC236}">
                      <a16:creationId xmlns:a16="http://schemas.microsoft.com/office/drawing/2014/main" id="{DAC851F8-49BF-4E67-80FC-2C0BB015A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2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171">
                  <a:extLst>
                    <a:ext uri="{FF2B5EF4-FFF2-40B4-BE49-F238E27FC236}">
                      <a16:creationId xmlns:a16="http://schemas.microsoft.com/office/drawing/2014/main" id="{E6F20727-B6F7-4908-9DBA-98C481602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Oval 172">
                  <a:extLst>
                    <a:ext uri="{FF2B5EF4-FFF2-40B4-BE49-F238E27FC236}">
                      <a16:creationId xmlns:a16="http://schemas.microsoft.com/office/drawing/2014/main" id="{1A79E431-68D4-4A48-A5CB-56EB77ACE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9" y="218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Oval 173">
                  <a:extLst>
                    <a:ext uri="{FF2B5EF4-FFF2-40B4-BE49-F238E27FC236}">
                      <a16:creationId xmlns:a16="http://schemas.microsoft.com/office/drawing/2014/main" id="{E5CFD562-4144-48E8-99BE-4D11A17A7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221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Oval 174">
                  <a:extLst>
                    <a:ext uri="{FF2B5EF4-FFF2-40B4-BE49-F238E27FC236}">
                      <a16:creationId xmlns:a16="http://schemas.microsoft.com/office/drawing/2014/main" id="{10067477-C0C9-4C03-8B1A-5AE55F9CC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Oval 175">
                  <a:extLst>
                    <a:ext uri="{FF2B5EF4-FFF2-40B4-BE49-F238E27FC236}">
                      <a16:creationId xmlns:a16="http://schemas.microsoft.com/office/drawing/2014/main" id="{CB439EC0-D626-474E-9D46-3D444C9D0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220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176">
                  <a:extLst>
                    <a:ext uri="{FF2B5EF4-FFF2-40B4-BE49-F238E27FC236}">
                      <a16:creationId xmlns:a16="http://schemas.microsoft.com/office/drawing/2014/main" id="{1C9A6E81-3D01-412E-9D05-F50062DE7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3" y="2232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177">
                  <a:extLst>
                    <a:ext uri="{FF2B5EF4-FFF2-40B4-BE49-F238E27FC236}">
                      <a16:creationId xmlns:a16="http://schemas.microsoft.com/office/drawing/2014/main" id="{D6C5175D-3CD2-4B4C-A05C-6A0E01F031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178">
                  <a:extLst>
                    <a:ext uri="{FF2B5EF4-FFF2-40B4-BE49-F238E27FC236}">
                      <a16:creationId xmlns:a16="http://schemas.microsoft.com/office/drawing/2014/main" id="{BBCF73C6-6791-4EBC-8B14-434691860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1" y="220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179">
                  <a:extLst>
                    <a:ext uri="{FF2B5EF4-FFF2-40B4-BE49-F238E27FC236}">
                      <a16:creationId xmlns:a16="http://schemas.microsoft.com/office/drawing/2014/main" id="{C235A648-E2FA-4D79-98D9-12C9BBC52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9" y="2209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Oval 180">
                  <a:extLst>
                    <a:ext uri="{FF2B5EF4-FFF2-40B4-BE49-F238E27FC236}">
                      <a16:creationId xmlns:a16="http://schemas.microsoft.com/office/drawing/2014/main" id="{4756FA84-E3FD-40B4-A73A-A07E3C980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8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Oval 181">
                  <a:extLst>
                    <a:ext uri="{FF2B5EF4-FFF2-40B4-BE49-F238E27FC236}">
                      <a16:creationId xmlns:a16="http://schemas.microsoft.com/office/drawing/2014/main" id="{7D58B838-8F75-4FA0-AEB7-20EF5F3F4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205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Oval 182">
                  <a:extLst>
                    <a:ext uri="{FF2B5EF4-FFF2-40B4-BE49-F238E27FC236}">
                      <a16:creationId xmlns:a16="http://schemas.microsoft.com/office/drawing/2014/main" id="{FE1393E7-0463-44AA-8D3A-1E68632EE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4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Oval 183">
                  <a:extLst>
                    <a:ext uri="{FF2B5EF4-FFF2-40B4-BE49-F238E27FC236}">
                      <a16:creationId xmlns:a16="http://schemas.microsoft.com/office/drawing/2014/main" id="{867650BA-E8B6-48E5-ADCF-0353854F2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Oval 184">
                  <a:extLst>
                    <a:ext uri="{FF2B5EF4-FFF2-40B4-BE49-F238E27FC236}">
                      <a16:creationId xmlns:a16="http://schemas.microsoft.com/office/drawing/2014/main" id="{AA53BCC8-03C1-4B32-810F-B2F259414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2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Oval 185">
                  <a:extLst>
                    <a:ext uri="{FF2B5EF4-FFF2-40B4-BE49-F238E27FC236}">
                      <a16:creationId xmlns:a16="http://schemas.microsoft.com/office/drawing/2014/main" id="{6E5B1C4D-694A-4D7E-B7F1-BDBD426F1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" y="2227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Oval 186">
                  <a:extLst>
                    <a:ext uri="{FF2B5EF4-FFF2-40B4-BE49-F238E27FC236}">
                      <a16:creationId xmlns:a16="http://schemas.microsoft.com/office/drawing/2014/main" id="{5DCDFD46-06D5-49FA-B5B2-B7132136D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Oval 187">
                  <a:extLst>
                    <a:ext uri="{FF2B5EF4-FFF2-40B4-BE49-F238E27FC236}">
                      <a16:creationId xmlns:a16="http://schemas.microsoft.com/office/drawing/2014/main" id="{560DF806-2CEF-4523-8F14-D17A45917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7" y="219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Oval 188">
                  <a:extLst>
                    <a:ext uri="{FF2B5EF4-FFF2-40B4-BE49-F238E27FC236}">
                      <a16:creationId xmlns:a16="http://schemas.microsoft.com/office/drawing/2014/main" id="{6B5D9CE5-9134-472F-8FAA-8BAE9E958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6" y="2223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Oval 189">
                  <a:extLst>
                    <a:ext uri="{FF2B5EF4-FFF2-40B4-BE49-F238E27FC236}">
                      <a16:creationId xmlns:a16="http://schemas.microsoft.com/office/drawing/2014/main" id="{5E8C8DCF-C6D2-426B-875D-23F456EEC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Oval 190">
                  <a:extLst>
                    <a:ext uri="{FF2B5EF4-FFF2-40B4-BE49-F238E27FC236}">
                      <a16:creationId xmlns:a16="http://schemas.microsoft.com/office/drawing/2014/main" id="{E32F46F4-63A0-40A7-835C-4689DC797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3" y="211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Oval 191">
                  <a:extLst>
                    <a:ext uri="{FF2B5EF4-FFF2-40B4-BE49-F238E27FC236}">
                      <a16:creationId xmlns:a16="http://schemas.microsoft.com/office/drawing/2014/main" id="{63E2031A-4F6B-4D51-AC7C-41BF13468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1" y="2151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Oval 192">
                  <a:extLst>
                    <a:ext uri="{FF2B5EF4-FFF2-40B4-BE49-F238E27FC236}">
                      <a16:creationId xmlns:a16="http://schemas.microsoft.com/office/drawing/2014/main" id="{7038C951-4891-484A-AD3C-D8A477C3A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Oval 193">
                  <a:extLst>
                    <a:ext uri="{FF2B5EF4-FFF2-40B4-BE49-F238E27FC236}">
                      <a16:creationId xmlns:a16="http://schemas.microsoft.com/office/drawing/2014/main" id="{E108668D-A500-46A9-889D-17B58E234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8" y="2116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Oval 194">
                  <a:extLst>
                    <a:ext uri="{FF2B5EF4-FFF2-40B4-BE49-F238E27FC236}">
                      <a16:creationId xmlns:a16="http://schemas.microsoft.com/office/drawing/2014/main" id="{348B56B9-E581-493C-8F35-02171F5DF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7" y="209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Oval 195">
                  <a:extLst>
                    <a:ext uri="{FF2B5EF4-FFF2-40B4-BE49-F238E27FC236}">
                      <a16:creationId xmlns:a16="http://schemas.microsoft.com/office/drawing/2014/main" id="{CD034C6B-925F-4D68-A947-7C07A3526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Oval 196">
                  <a:extLst>
                    <a:ext uri="{FF2B5EF4-FFF2-40B4-BE49-F238E27FC236}">
                      <a16:creationId xmlns:a16="http://schemas.microsoft.com/office/drawing/2014/main" id="{65235BC2-E1FA-46D6-8BE2-913EC174B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12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Oval 197">
                  <a:extLst>
                    <a:ext uri="{FF2B5EF4-FFF2-40B4-BE49-F238E27FC236}">
                      <a16:creationId xmlns:a16="http://schemas.microsoft.com/office/drawing/2014/main" id="{F02FDB52-EEA5-4E33-8B93-055C2DDCD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2" y="2102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Oval 198">
                  <a:extLst>
                    <a:ext uri="{FF2B5EF4-FFF2-40B4-BE49-F238E27FC236}">
                      <a16:creationId xmlns:a16="http://schemas.microsoft.com/office/drawing/2014/main" id="{2585EE1F-CE8B-40DC-84EE-B32732BD8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Oval 199">
                  <a:extLst>
                    <a:ext uri="{FF2B5EF4-FFF2-40B4-BE49-F238E27FC236}">
                      <a16:creationId xmlns:a16="http://schemas.microsoft.com/office/drawing/2014/main" id="{8917F5D5-9D5D-4181-B34F-EFEC7AD15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0" y="213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Oval 200">
                  <a:extLst>
                    <a:ext uri="{FF2B5EF4-FFF2-40B4-BE49-F238E27FC236}">
                      <a16:creationId xmlns:a16="http://schemas.microsoft.com/office/drawing/2014/main" id="{9A041D0B-A77F-4377-9343-2FDB8C04F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8" y="2105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Oval 201">
                  <a:extLst>
                    <a:ext uri="{FF2B5EF4-FFF2-40B4-BE49-F238E27FC236}">
                      <a16:creationId xmlns:a16="http://schemas.microsoft.com/office/drawing/2014/main" id="{C26066E6-57AE-44EA-9060-FBF98F02C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Oval 202">
                  <a:extLst>
                    <a:ext uri="{FF2B5EF4-FFF2-40B4-BE49-F238E27FC236}">
                      <a16:creationId xmlns:a16="http://schemas.microsoft.com/office/drawing/2014/main" id="{1DB480C8-0A70-43F0-9782-B0CB2ED67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5" y="215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Oval 203">
                  <a:extLst>
                    <a:ext uri="{FF2B5EF4-FFF2-40B4-BE49-F238E27FC236}">
                      <a16:creationId xmlns:a16="http://schemas.microsoft.com/office/drawing/2014/main" id="{3E55A959-D09E-455A-ABB2-410ACD9EE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3" y="19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Oval 204">
                  <a:extLst>
                    <a:ext uri="{FF2B5EF4-FFF2-40B4-BE49-F238E27FC236}">
                      <a16:creationId xmlns:a16="http://schemas.microsoft.com/office/drawing/2014/main" id="{B99A7715-F1B6-4F87-AC72-4AFE218A3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0" name="Oval 206">
                <a:extLst>
                  <a:ext uri="{FF2B5EF4-FFF2-40B4-BE49-F238E27FC236}">
                    <a16:creationId xmlns:a16="http://schemas.microsoft.com/office/drawing/2014/main" id="{40C5F795-B982-4F07-865E-ED612B9A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6713" y="3375025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0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207">
                <a:extLst>
                  <a:ext uri="{FF2B5EF4-FFF2-40B4-BE49-F238E27FC236}">
                    <a16:creationId xmlns:a16="http://schemas.microsoft.com/office/drawing/2014/main" id="{A5E41A3A-42B1-4919-9438-0DED7EF2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2788" y="3286125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0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208">
                <a:extLst>
                  <a:ext uri="{FF2B5EF4-FFF2-40B4-BE49-F238E27FC236}">
                    <a16:creationId xmlns:a16="http://schemas.microsoft.com/office/drawing/2014/main" id="{F9457711-221E-4672-A221-ED7D9C29D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825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209">
                <a:extLst>
                  <a:ext uri="{FF2B5EF4-FFF2-40B4-BE49-F238E27FC236}">
                    <a16:creationId xmlns:a16="http://schemas.microsoft.com/office/drawing/2014/main" id="{8F32F45C-A1D4-4E40-9549-622093232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4488" y="340995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210">
                <a:extLst>
                  <a:ext uri="{FF2B5EF4-FFF2-40B4-BE49-F238E27FC236}">
                    <a16:creationId xmlns:a16="http://schemas.microsoft.com/office/drawing/2014/main" id="{DFD41760-DDAB-41BB-B733-2E24293EC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5" y="3359150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211">
                <a:extLst>
                  <a:ext uri="{FF2B5EF4-FFF2-40B4-BE49-F238E27FC236}">
                    <a16:creationId xmlns:a16="http://schemas.microsoft.com/office/drawing/2014/main" id="{2A00838C-04C1-4EF9-91CF-C709AAF3A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600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212">
                <a:extLst>
                  <a:ext uri="{FF2B5EF4-FFF2-40B4-BE49-F238E27FC236}">
                    <a16:creationId xmlns:a16="http://schemas.microsoft.com/office/drawing/2014/main" id="{80F1531C-EF2D-4408-9539-FC4024628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675" y="322103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213">
                <a:extLst>
                  <a:ext uri="{FF2B5EF4-FFF2-40B4-BE49-F238E27FC236}">
                    <a16:creationId xmlns:a16="http://schemas.microsoft.com/office/drawing/2014/main" id="{D800A191-F9D5-48A3-8BAD-E9D84248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8338" y="229235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214">
                <a:extLst>
                  <a:ext uri="{FF2B5EF4-FFF2-40B4-BE49-F238E27FC236}">
                    <a16:creationId xmlns:a16="http://schemas.microsoft.com/office/drawing/2014/main" id="{11D06528-2CE2-4F3F-AC9A-F7FF1FF59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347503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215">
                <a:extLst>
                  <a:ext uri="{FF2B5EF4-FFF2-40B4-BE49-F238E27FC236}">
                    <a16:creationId xmlns:a16="http://schemas.microsoft.com/office/drawing/2014/main" id="{9F349E9D-FA07-428F-9E2E-10FC9B64B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450" y="3243263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216">
                <a:extLst>
                  <a:ext uri="{FF2B5EF4-FFF2-40B4-BE49-F238E27FC236}">
                    <a16:creationId xmlns:a16="http://schemas.microsoft.com/office/drawing/2014/main" id="{33F843D3-EEA3-4301-BC62-766362687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4525" y="2568575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217">
                <a:extLst>
                  <a:ext uri="{FF2B5EF4-FFF2-40B4-BE49-F238E27FC236}">
                    <a16:creationId xmlns:a16="http://schemas.microsoft.com/office/drawing/2014/main" id="{A2559B53-9DC2-408D-B59A-6992C0A2D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218">
                <a:extLst>
                  <a:ext uri="{FF2B5EF4-FFF2-40B4-BE49-F238E27FC236}">
                    <a16:creationId xmlns:a16="http://schemas.microsoft.com/office/drawing/2014/main" id="{F3F12D44-BE42-46FF-819A-FF7CD8E8A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638" y="3416300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219">
                <a:extLst>
                  <a:ext uri="{FF2B5EF4-FFF2-40B4-BE49-F238E27FC236}">
                    <a16:creationId xmlns:a16="http://schemas.microsoft.com/office/drawing/2014/main" id="{32B77FCC-B0FC-4833-8F13-A8CC974F8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0713" y="3022600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220">
                <a:extLst>
                  <a:ext uri="{FF2B5EF4-FFF2-40B4-BE49-F238E27FC236}">
                    <a16:creationId xmlns:a16="http://schemas.microsoft.com/office/drawing/2014/main" id="{0DB8C1B2-99A7-4A66-B4EF-4B1632C0F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6338" y="347503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221">
                <a:extLst>
                  <a:ext uri="{FF2B5EF4-FFF2-40B4-BE49-F238E27FC236}">
                    <a16:creationId xmlns:a16="http://schemas.microsoft.com/office/drawing/2014/main" id="{11B03923-5668-4445-87AC-46982976D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0825" y="329088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222">
                <a:extLst>
                  <a:ext uri="{FF2B5EF4-FFF2-40B4-BE49-F238E27FC236}">
                    <a16:creationId xmlns:a16="http://schemas.microsoft.com/office/drawing/2014/main" id="{D190679D-AB9A-409B-902B-E0EB0BC41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8488" y="238283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223">
                <a:extLst>
                  <a:ext uri="{FF2B5EF4-FFF2-40B4-BE49-F238E27FC236}">
                    <a16:creationId xmlns:a16="http://schemas.microsoft.com/office/drawing/2014/main" id="{64F8F7E5-0163-4F02-9522-09C12991C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5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224">
                <a:extLst>
                  <a:ext uri="{FF2B5EF4-FFF2-40B4-BE49-F238E27FC236}">
                    <a16:creationId xmlns:a16="http://schemas.microsoft.com/office/drawing/2014/main" id="{6FB1FDE2-3B3F-4B1D-85FA-370A849EC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188" y="331628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225">
                <a:extLst>
                  <a:ext uri="{FF2B5EF4-FFF2-40B4-BE49-F238E27FC236}">
                    <a16:creationId xmlns:a16="http://schemas.microsoft.com/office/drawing/2014/main" id="{978FDBA4-DEF0-42FE-8C04-0B648FD8B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223520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04417182-2A9C-4517-BFA5-2FC45A9343E2}"/>
                  </a:ext>
                </a:extLst>
              </p:cNvPr>
              <p:cNvGrpSpPr/>
              <p:nvPr/>
            </p:nvGrpSpPr>
            <p:grpSpPr>
              <a:xfrm>
                <a:off x="6343650" y="622677"/>
                <a:ext cx="2531545" cy="1353403"/>
                <a:chOff x="5178990" y="523420"/>
                <a:chExt cx="2686096" cy="1353403"/>
              </a:xfrm>
            </p:grpSpPr>
            <p:sp>
              <p:nvSpPr>
                <p:cNvPr id="353" name="Oval 282">
                  <a:extLst>
                    <a:ext uri="{FF2B5EF4-FFF2-40B4-BE49-F238E27FC236}">
                      <a16:creationId xmlns:a16="http://schemas.microsoft.com/office/drawing/2014/main" id="{947A305D-64DD-4A78-A196-C058FDB62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54953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287">
                  <a:extLst>
                    <a:ext uri="{FF2B5EF4-FFF2-40B4-BE49-F238E27FC236}">
                      <a16:creationId xmlns:a16="http://schemas.microsoft.com/office/drawing/2014/main" id="{8196B478-AE00-4A1A-88FD-5A7EC8D234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52342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5" name="Rectangle 289">
                  <a:extLst>
                    <a:ext uri="{FF2B5EF4-FFF2-40B4-BE49-F238E27FC236}">
                      <a16:creationId xmlns:a16="http://schemas.microsoft.com/office/drawing/2014/main" id="{834074F6-3967-4FDC-BACE-BE3D83A36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66004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CTRL0002_g2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6" name="Oval 290">
                  <a:extLst>
                    <a:ext uri="{FF2B5EF4-FFF2-40B4-BE49-F238E27FC236}">
                      <a16:creationId xmlns:a16="http://schemas.microsoft.com/office/drawing/2014/main" id="{367FAD7B-59E5-4FD4-A144-30695E704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68513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291">
                  <a:extLst>
                    <a:ext uri="{FF2B5EF4-FFF2-40B4-BE49-F238E27FC236}">
                      <a16:creationId xmlns:a16="http://schemas.microsoft.com/office/drawing/2014/main" id="{84E87332-C607-4C88-9BEE-F3DA13D1F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79666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CTRL0003_g3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8" name="Oval 292">
                  <a:extLst>
                    <a:ext uri="{FF2B5EF4-FFF2-40B4-BE49-F238E27FC236}">
                      <a16:creationId xmlns:a16="http://schemas.microsoft.com/office/drawing/2014/main" id="{D0468CE9-6009-452B-801B-637065F08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82231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Rectangle 293">
                  <a:extLst>
                    <a:ext uri="{FF2B5EF4-FFF2-40B4-BE49-F238E27FC236}">
                      <a16:creationId xmlns:a16="http://schemas.microsoft.com/office/drawing/2014/main" id="{33B81429-0F0F-414D-B584-54FDEAD1A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93328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CTRL0004_g4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0" name="Oval 294">
                  <a:extLst>
                    <a:ext uri="{FF2B5EF4-FFF2-40B4-BE49-F238E27FC236}">
                      <a16:creationId xmlns:a16="http://schemas.microsoft.com/office/drawing/2014/main" id="{B8FCED0C-94CC-4088-88EF-C0BA32FCD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95949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Rectangle 295">
                  <a:extLst>
                    <a:ext uri="{FF2B5EF4-FFF2-40B4-BE49-F238E27FC236}">
                      <a16:creationId xmlns:a16="http://schemas.microsoft.com/office/drawing/2014/main" id="{D4B318B0-478E-4060-9509-12CF51994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06990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CTRL0005_g5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2" name="Oval 296">
                  <a:extLst>
                    <a:ext uri="{FF2B5EF4-FFF2-40B4-BE49-F238E27FC236}">
                      <a16:creationId xmlns:a16="http://schemas.microsoft.com/office/drawing/2014/main" id="{8E67109D-CD2F-42AB-AF4E-24D5E8736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09667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Rectangle 297">
                  <a:extLst>
                    <a:ext uri="{FF2B5EF4-FFF2-40B4-BE49-F238E27FC236}">
                      <a16:creationId xmlns:a16="http://schemas.microsoft.com/office/drawing/2014/main" id="{1CB6035E-5DDE-439E-B40F-CC6C8038D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20652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CTRL0006_g6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4" name="Oval 298">
                  <a:extLst>
                    <a:ext uri="{FF2B5EF4-FFF2-40B4-BE49-F238E27FC236}">
                      <a16:creationId xmlns:a16="http://schemas.microsoft.com/office/drawing/2014/main" id="{0F754E3C-72B3-43EA-8595-57780B3B6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23386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Rectangle 299">
                  <a:extLst>
                    <a:ext uri="{FF2B5EF4-FFF2-40B4-BE49-F238E27FC236}">
                      <a16:creationId xmlns:a16="http://schemas.microsoft.com/office/drawing/2014/main" id="{EF59A3B7-47D3-46B3-A67D-6CCAD1C3D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34314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CTRL0007_g7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6" name="Oval 300">
                  <a:extLst>
                    <a:ext uri="{FF2B5EF4-FFF2-40B4-BE49-F238E27FC236}">
                      <a16:creationId xmlns:a16="http://schemas.microsoft.com/office/drawing/2014/main" id="{8220DE73-0D40-4AEF-92D8-C86591877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371045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Rectangle 301">
                  <a:extLst>
                    <a:ext uri="{FF2B5EF4-FFF2-40B4-BE49-F238E27FC236}">
                      <a16:creationId xmlns:a16="http://schemas.microsoft.com/office/drawing/2014/main" id="{21A2EF99-22CC-4FC4-8586-DCA39317D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47976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CTRL0008_g8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8" name="Oval 302">
                  <a:extLst>
                    <a:ext uri="{FF2B5EF4-FFF2-40B4-BE49-F238E27FC236}">
                      <a16:creationId xmlns:a16="http://schemas.microsoft.com/office/drawing/2014/main" id="{FCCC0B9A-6870-4E1D-A53D-5C093872D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50822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Rectangle 303">
                  <a:extLst>
                    <a:ext uri="{FF2B5EF4-FFF2-40B4-BE49-F238E27FC236}">
                      <a16:creationId xmlns:a16="http://schemas.microsoft.com/office/drawing/2014/main" id="{CE7A3336-6C7A-4AD4-A582-FFA14B249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61638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CTRL0009_g9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" name="Oval 304">
                  <a:extLst>
                    <a:ext uri="{FF2B5EF4-FFF2-40B4-BE49-F238E27FC236}">
                      <a16:creationId xmlns:a16="http://schemas.microsoft.com/office/drawing/2014/main" id="{CC2961F8-16FC-4F44-9FF2-C3D887E98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64382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305">
                  <a:extLst>
                    <a:ext uri="{FF2B5EF4-FFF2-40B4-BE49-F238E27FC236}">
                      <a16:creationId xmlns:a16="http://schemas.microsoft.com/office/drawing/2014/main" id="{42ECD1E9-EFB0-489B-BE34-655473FEB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752998"/>
                  <a:ext cx="685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CTRL0010_g10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2" name="Oval 306">
                  <a:extLst>
                    <a:ext uri="{FF2B5EF4-FFF2-40B4-BE49-F238E27FC236}">
                      <a16:creationId xmlns:a16="http://schemas.microsoft.com/office/drawing/2014/main" id="{C6B28A52-7498-4B32-B137-96E225085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77941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Rectangle 307">
                  <a:extLst>
                    <a:ext uri="{FF2B5EF4-FFF2-40B4-BE49-F238E27FC236}">
                      <a16:creationId xmlns:a16="http://schemas.microsoft.com/office/drawing/2014/main" id="{391DB78B-AE6C-4A50-BB5D-8BDC33471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52342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4" name="Rectangle 309">
                  <a:extLst>
                    <a:ext uri="{FF2B5EF4-FFF2-40B4-BE49-F238E27FC236}">
                      <a16:creationId xmlns:a16="http://schemas.microsoft.com/office/drawing/2014/main" id="{C9BAE5FC-2915-40BA-887F-9ED233A7C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66004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5" name="Rectangle 311">
                  <a:extLst>
                    <a:ext uri="{FF2B5EF4-FFF2-40B4-BE49-F238E27FC236}">
                      <a16:creationId xmlns:a16="http://schemas.microsoft.com/office/drawing/2014/main" id="{B95271C9-DA2B-40DA-9D27-EDD54C976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79666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6" name="Rectangle 313">
                  <a:extLst>
                    <a:ext uri="{FF2B5EF4-FFF2-40B4-BE49-F238E27FC236}">
                      <a16:creationId xmlns:a16="http://schemas.microsoft.com/office/drawing/2014/main" id="{92F9A2CB-C95E-487B-80AC-BDB0E089B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93328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7" name="Rectangle 315">
                  <a:extLst>
                    <a:ext uri="{FF2B5EF4-FFF2-40B4-BE49-F238E27FC236}">
                      <a16:creationId xmlns:a16="http://schemas.microsoft.com/office/drawing/2014/main" id="{BDA32BA6-AD09-4080-9198-F699C2FA0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06990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8" name="Rectangle 317">
                  <a:extLst>
                    <a:ext uri="{FF2B5EF4-FFF2-40B4-BE49-F238E27FC236}">
                      <a16:creationId xmlns:a16="http://schemas.microsoft.com/office/drawing/2014/main" id="{97B20CFC-E26E-4A78-8550-8B8CD4674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20652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9" name="Rectangle 319">
                  <a:extLst>
                    <a:ext uri="{FF2B5EF4-FFF2-40B4-BE49-F238E27FC236}">
                      <a16:creationId xmlns:a16="http://schemas.microsoft.com/office/drawing/2014/main" id="{49EBA37A-6851-474A-9AEF-E73C5DF43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34314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ROSA26_g7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0" name="Rectangle 321">
                  <a:extLst>
                    <a:ext uri="{FF2B5EF4-FFF2-40B4-BE49-F238E27FC236}">
                      <a16:creationId xmlns:a16="http://schemas.microsoft.com/office/drawing/2014/main" id="{43EFDBBF-3AC9-45A7-8B9F-CABE31262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47976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ROSA26_g8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1" name="Rectangle 323">
                  <a:extLst>
                    <a:ext uri="{FF2B5EF4-FFF2-40B4-BE49-F238E27FC236}">
                      <a16:creationId xmlns:a16="http://schemas.microsoft.com/office/drawing/2014/main" id="{6B5791DA-9B3E-43EA-A7A4-77DC5FAFC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61638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2" name="Rectangle 325">
                  <a:extLst>
                    <a:ext uri="{FF2B5EF4-FFF2-40B4-BE49-F238E27FC236}">
                      <a16:creationId xmlns:a16="http://schemas.microsoft.com/office/drawing/2014/main" id="{41C89677-4298-438E-9A8D-CDF740168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752998"/>
                  <a:ext cx="608012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3" name="Rectangle 327">
                  <a:extLst>
                    <a:ext uri="{FF2B5EF4-FFF2-40B4-BE49-F238E27FC236}">
                      <a16:creationId xmlns:a16="http://schemas.microsoft.com/office/drawing/2014/main" id="{77316540-75BE-4894-AC37-C84ECC523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52342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4" name="Rectangle 329">
                  <a:extLst>
                    <a:ext uri="{FF2B5EF4-FFF2-40B4-BE49-F238E27FC236}">
                      <a16:creationId xmlns:a16="http://schemas.microsoft.com/office/drawing/2014/main" id="{4F8B9E42-4766-4F97-A874-94A6DBBFF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66004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5" name="Rectangle 331">
                  <a:extLst>
                    <a:ext uri="{FF2B5EF4-FFF2-40B4-BE49-F238E27FC236}">
                      <a16:creationId xmlns:a16="http://schemas.microsoft.com/office/drawing/2014/main" id="{7138B702-D115-4527-9BFB-93F777900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79666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6" name="Rectangle 333">
                  <a:extLst>
                    <a:ext uri="{FF2B5EF4-FFF2-40B4-BE49-F238E27FC236}">
                      <a16:creationId xmlns:a16="http://schemas.microsoft.com/office/drawing/2014/main" id="{5C72AB50-F31E-4EC6-93FE-DF7138DC6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93328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7" name="Rectangle 335">
                  <a:extLst>
                    <a:ext uri="{FF2B5EF4-FFF2-40B4-BE49-F238E27FC236}">
                      <a16:creationId xmlns:a16="http://schemas.microsoft.com/office/drawing/2014/main" id="{779B7422-1298-426C-B4C1-54225989F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06990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8" name="Rectangle 337">
                  <a:extLst>
                    <a:ext uri="{FF2B5EF4-FFF2-40B4-BE49-F238E27FC236}">
                      <a16:creationId xmlns:a16="http://schemas.microsoft.com/office/drawing/2014/main" id="{B572676A-1AE0-4502-8833-F1F94447D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20652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" name="Rectangle 339">
                  <a:extLst>
                    <a:ext uri="{FF2B5EF4-FFF2-40B4-BE49-F238E27FC236}">
                      <a16:creationId xmlns:a16="http://schemas.microsoft.com/office/drawing/2014/main" id="{4E415CF6-84F0-4F65-918C-0A19294AC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34314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CCR5_g7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" name="Rectangle 341">
                  <a:extLst>
                    <a:ext uri="{FF2B5EF4-FFF2-40B4-BE49-F238E27FC236}">
                      <a16:creationId xmlns:a16="http://schemas.microsoft.com/office/drawing/2014/main" id="{8A5802E5-8B3A-486E-B7CB-5B2EC8592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47976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CCR5_g8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1" name="Rectangle 343">
                  <a:extLst>
                    <a:ext uri="{FF2B5EF4-FFF2-40B4-BE49-F238E27FC236}">
                      <a16:creationId xmlns:a16="http://schemas.microsoft.com/office/drawing/2014/main" id="{BCB9BDE1-01CA-4E05-A816-CC1D6E689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61638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2" name="Rectangle 345">
                  <a:extLst>
                    <a:ext uri="{FF2B5EF4-FFF2-40B4-BE49-F238E27FC236}">
                      <a16:creationId xmlns:a16="http://schemas.microsoft.com/office/drawing/2014/main" id="{2CAEA7DC-C039-4A23-B51F-76AF58510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752998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3" name="Rectangle 347">
                  <a:extLst>
                    <a:ext uri="{FF2B5EF4-FFF2-40B4-BE49-F238E27FC236}">
                      <a16:creationId xmlns:a16="http://schemas.microsoft.com/office/drawing/2014/main" id="{1610926D-13C4-4B10-BE4A-22CC827C6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52342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4" name="Rectangle 349">
                  <a:extLst>
                    <a:ext uri="{FF2B5EF4-FFF2-40B4-BE49-F238E27FC236}">
                      <a16:creationId xmlns:a16="http://schemas.microsoft.com/office/drawing/2014/main" id="{055700BE-B549-452C-A2E7-AC852AB38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66004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5" name="Rectangle 351">
                  <a:extLst>
                    <a:ext uri="{FF2B5EF4-FFF2-40B4-BE49-F238E27FC236}">
                      <a16:creationId xmlns:a16="http://schemas.microsoft.com/office/drawing/2014/main" id="{11F55AD7-DCB5-4375-88CF-A65B56FA5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79666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6" name="Rectangle 353">
                  <a:extLst>
                    <a:ext uri="{FF2B5EF4-FFF2-40B4-BE49-F238E27FC236}">
                      <a16:creationId xmlns:a16="http://schemas.microsoft.com/office/drawing/2014/main" id="{2C77FBF3-BE2B-4CE2-B938-386ED2783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93328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7" name="Rectangle 355">
                  <a:extLst>
                    <a:ext uri="{FF2B5EF4-FFF2-40B4-BE49-F238E27FC236}">
                      <a16:creationId xmlns:a16="http://schemas.microsoft.com/office/drawing/2014/main" id="{600D2456-7BA1-4A5A-A42A-4AD19DDF44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06990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8" name="Rectangle 357">
                  <a:extLst>
                    <a:ext uri="{FF2B5EF4-FFF2-40B4-BE49-F238E27FC236}">
                      <a16:creationId xmlns:a16="http://schemas.microsoft.com/office/drawing/2014/main" id="{445B6411-5C75-4AD8-B5E2-56FAC5826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20652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9" name="Rectangle 359">
                  <a:extLst>
                    <a:ext uri="{FF2B5EF4-FFF2-40B4-BE49-F238E27FC236}">
                      <a16:creationId xmlns:a16="http://schemas.microsoft.com/office/drawing/2014/main" id="{55BBD029-8862-46A0-B820-A70AA748B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34314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AAVS1_g7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0" name="Rectangle 361">
                  <a:extLst>
                    <a:ext uri="{FF2B5EF4-FFF2-40B4-BE49-F238E27FC236}">
                      <a16:creationId xmlns:a16="http://schemas.microsoft.com/office/drawing/2014/main" id="{7D447607-4621-4D5E-88FA-93452B11A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47976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" name="Rectangle 363">
                  <a:extLst>
                    <a:ext uri="{FF2B5EF4-FFF2-40B4-BE49-F238E27FC236}">
                      <a16:creationId xmlns:a16="http://schemas.microsoft.com/office/drawing/2014/main" id="{E6C37042-5B1D-41B9-AD07-9C33565E5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61638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AAVS1_g9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2" name="Rectangle 365">
                  <a:extLst>
                    <a:ext uri="{FF2B5EF4-FFF2-40B4-BE49-F238E27FC236}">
                      <a16:creationId xmlns:a16="http://schemas.microsoft.com/office/drawing/2014/main" id="{F3FA84ED-19BE-4514-A4D7-31E7A8DF39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61" y="1752998"/>
                  <a:ext cx="5429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3" name="Oval 282">
                  <a:extLst>
                    <a:ext uri="{FF2B5EF4-FFF2-40B4-BE49-F238E27FC236}">
                      <a16:creationId xmlns:a16="http://schemas.microsoft.com/office/drawing/2014/main" id="{4067E6C2-B21D-4E2C-B6B5-C2C49EF2E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54554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Oval 290">
                  <a:extLst>
                    <a:ext uri="{FF2B5EF4-FFF2-40B4-BE49-F238E27FC236}">
                      <a16:creationId xmlns:a16="http://schemas.microsoft.com/office/drawing/2014/main" id="{02D360C1-C25E-4FE2-A1E2-4EFFD9B7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681137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Oval 292">
                  <a:extLst>
                    <a:ext uri="{FF2B5EF4-FFF2-40B4-BE49-F238E27FC236}">
                      <a16:creationId xmlns:a16="http://schemas.microsoft.com/office/drawing/2014/main" id="{9EC4208B-12A9-4179-A9F2-4EFBC3CFFF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81832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Oval 294">
                  <a:extLst>
                    <a:ext uri="{FF2B5EF4-FFF2-40B4-BE49-F238E27FC236}">
                      <a16:creationId xmlns:a16="http://schemas.microsoft.com/office/drawing/2014/main" id="{8389DD0F-DE8A-47DD-86E7-622446546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95550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Oval 296">
                  <a:extLst>
                    <a:ext uri="{FF2B5EF4-FFF2-40B4-BE49-F238E27FC236}">
                      <a16:creationId xmlns:a16="http://schemas.microsoft.com/office/drawing/2014/main" id="{69AB7A98-5D3E-41FA-B64C-FF2013833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09268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Oval 298">
                  <a:extLst>
                    <a:ext uri="{FF2B5EF4-FFF2-40B4-BE49-F238E27FC236}">
                      <a16:creationId xmlns:a16="http://schemas.microsoft.com/office/drawing/2014/main" id="{4A2860D9-8DBF-45DB-A3DE-1C903EEE4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22986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Oval 300">
                  <a:extLst>
                    <a:ext uri="{FF2B5EF4-FFF2-40B4-BE49-F238E27FC236}">
                      <a16:creationId xmlns:a16="http://schemas.microsoft.com/office/drawing/2014/main" id="{88F3BB9B-26D5-4B86-9FA1-CC99A3B26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36705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Oval 302">
                  <a:extLst>
                    <a:ext uri="{FF2B5EF4-FFF2-40B4-BE49-F238E27FC236}">
                      <a16:creationId xmlns:a16="http://schemas.microsoft.com/office/drawing/2014/main" id="{19E0A1C9-3E0F-4F50-91E9-6D43B00F2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50423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Oval 304">
                  <a:extLst>
                    <a:ext uri="{FF2B5EF4-FFF2-40B4-BE49-F238E27FC236}">
                      <a16:creationId xmlns:a16="http://schemas.microsoft.com/office/drawing/2014/main" id="{17832BB5-93F5-4B7B-86AE-8CA3AD649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63983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Oval 306">
                  <a:extLst>
                    <a:ext uri="{FF2B5EF4-FFF2-40B4-BE49-F238E27FC236}">
                      <a16:creationId xmlns:a16="http://schemas.microsoft.com/office/drawing/2014/main" id="{55D10453-6FE2-40BB-9E9E-673D67C85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77542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Oval 282">
                  <a:extLst>
                    <a:ext uri="{FF2B5EF4-FFF2-40B4-BE49-F238E27FC236}">
                      <a16:creationId xmlns:a16="http://schemas.microsoft.com/office/drawing/2014/main" id="{EC49F97D-ADAD-4A3D-8207-FC0EA4C33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55008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Oval 290">
                  <a:extLst>
                    <a:ext uri="{FF2B5EF4-FFF2-40B4-BE49-F238E27FC236}">
                      <a16:creationId xmlns:a16="http://schemas.microsoft.com/office/drawing/2014/main" id="{D4A40748-DB6F-4229-BE67-C1E6ACB21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68568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Oval 292">
                  <a:extLst>
                    <a:ext uri="{FF2B5EF4-FFF2-40B4-BE49-F238E27FC236}">
                      <a16:creationId xmlns:a16="http://schemas.microsoft.com/office/drawing/2014/main" id="{AF321751-C7B7-4B01-B784-36FAF0519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82286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Oval 294">
                  <a:extLst>
                    <a:ext uri="{FF2B5EF4-FFF2-40B4-BE49-F238E27FC236}">
                      <a16:creationId xmlns:a16="http://schemas.microsoft.com/office/drawing/2014/main" id="{D0BC7C2A-F3BF-40A7-BC16-FBEDD7F69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96004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Oval 296">
                  <a:extLst>
                    <a:ext uri="{FF2B5EF4-FFF2-40B4-BE49-F238E27FC236}">
                      <a16:creationId xmlns:a16="http://schemas.microsoft.com/office/drawing/2014/main" id="{84F30ECF-2B42-468A-9225-95921804A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09722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Oval 298">
                  <a:extLst>
                    <a:ext uri="{FF2B5EF4-FFF2-40B4-BE49-F238E27FC236}">
                      <a16:creationId xmlns:a16="http://schemas.microsoft.com/office/drawing/2014/main" id="{89CA362A-0B41-4B18-A013-47010D4AA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23441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Oval 300">
                  <a:extLst>
                    <a:ext uri="{FF2B5EF4-FFF2-40B4-BE49-F238E27FC236}">
                      <a16:creationId xmlns:a16="http://schemas.microsoft.com/office/drawing/2014/main" id="{564B621B-87A0-4A9F-8DF2-46D4090C3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371595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Oval 302">
                  <a:extLst>
                    <a:ext uri="{FF2B5EF4-FFF2-40B4-BE49-F238E27FC236}">
                      <a16:creationId xmlns:a16="http://schemas.microsoft.com/office/drawing/2014/main" id="{14C1C17E-168A-4074-A341-592AFE00C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50877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Oval 304">
                  <a:extLst>
                    <a:ext uri="{FF2B5EF4-FFF2-40B4-BE49-F238E27FC236}">
                      <a16:creationId xmlns:a16="http://schemas.microsoft.com/office/drawing/2014/main" id="{29DD1762-DE5F-44A0-A47E-2AE6FF63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64437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Oval 306">
                  <a:extLst>
                    <a:ext uri="{FF2B5EF4-FFF2-40B4-BE49-F238E27FC236}">
                      <a16:creationId xmlns:a16="http://schemas.microsoft.com/office/drawing/2014/main" id="{D7AD354C-E6EB-4773-824D-6757444AD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7799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Oval 282">
                  <a:extLst>
                    <a:ext uri="{FF2B5EF4-FFF2-40B4-BE49-F238E27FC236}">
                      <a16:creationId xmlns:a16="http://schemas.microsoft.com/office/drawing/2014/main" id="{5995F1FD-F6CF-4183-BE94-CFDB31991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54554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Oval 290">
                  <a:extLst>
                    <a:ext uri="{FF2B5EF4-FFF2-40B4-BE49-F238E27FC236}">
                      <a16:creationId xmlns:a16="http://schemas.microsoft.com/office/drawing/2014/main" id="{9867D955-CE38-4F1C-B27C-AB237E3EE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681137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Oval 292">
                  <a:extLst>
                    <a:ext uri="{FF2B5EF4-FFF2-40B4-BE49-F238E27FC236}">
                      <a16:creationId xmlns:a16="http://schemas.microsoft.com/office/drawing/2014/main" id="{50F4648F-2A26-4B60-A846-712D8AB02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81832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Oval 294">
                  <a:extLst>
                    <a:ext uri="{FF2B5EF4-FFF2-40B4-BE49-F238E27FC236}">
                      <a16:creationId xmlns:a16="http://schemas.microsoft.com/office/drawing/2014/main" id="{B49CD9DF-4751-40C3-9A0C-170D63781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95550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Oval 296">
                  <a:extLst>
                    <a:ext uri="{FF2B5EF4-FFF2-40B4-BE49-F238E27FC236}">
                      <a16:creationId xmlns:a16="http://schemas.microsoft.com/office/drawing/2014/main" id="{704AB38B-922B-4934-8545-85026CB49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09268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Oval 298">
                  <a:extLst>
                    <a:ext uri="{FF2B5EF4-FFF2-40B4-BE49-F238E27FC236}">
                      <a16:creationId xmlns:a16="http://schemas.microsoft.com/office/drawing/2014/main" id="{70F3C13C-E965-4279-9935-536725C53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22986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Oval 300">
                  <a:extLst>
                    <a:ext uri="{FF2B5EF4-FFF2-40B4-BE49-F238E27FC236}">
                      <a16:creationId xmlns:a16="http://schemas.microsoft.com/office/drawing/2014/main" id="{C532C2B9-E6AF-4A4A-93E8-7E8227ECA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36705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Oval 302">
                  <a:extLst>
                    <a:ext uri="{FF2B5EF4-FFF2-40B4-BE49-F238E27FC236}">
                      <a16:creationId xmlns:a16="http://schemas.microsoft.com/office/drawing/2014/main" id="{AAB4C090-AB73-4CC9-A0E0-F089D71DA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50423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Oval 304">
                  <a:extLst>
                    <a:ext uri="{FF2B5EF4-FFF2-40B4-BE49-F238E27FC236}">
                      <a16:creationId xmlns:a16="http://schemas.microsoft.com/office/drawing/2014/main" id="{343B6A2D-9564-47AC-93F6-BA36E335F1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63983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Oval 306">
                  <a:extLst>
                    <a:ext uri="{FF2B5EF4-FFF2-40B4-BE49-F238E27FC236}">
                      <a16:creationId xmlns:a16="http://schemas.microsoft.com/office/drawing/2014/main" id="{9DAD7382-0D7F-47F2-9966-CF61A9B90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77542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E1C460F2-3CF7-4CF8-A3C5-4538C7252F20}"/>
                  </a:ext>
                </a:extLst>
              </p:cNvPr>
              <p:cNvGrpSpPr/>
              <p:nvPr/>
            </p:nvGrpSpPr>
            <p:grpSpPr>
              <a:xfrm>
                <a:off x="3666931" y="612952"/>
                <a:ext cx="2644607" cy="733980"/>
                <a:chOff x="3881757" y="1149949"/>
                <a:chExt cx="2697211" cy="733980"/>
              </a:xfrm>
            </p:grpSpPr>
            <p:sp>
              <p:nvSpPr>
                <p:cNvPr id="293" name="Rectangle 227">
                  <a:extLst>
                    <a:ext uri="{FF2B5EF4-FFF2-40B4-BE49-F238E27FC236}">
                      <a16:creationId xmlns:a16="http://schemas.microsoft.com/office/drawing/2014/main" id="{C8DD36F1-1A47-4AAF-83A9-DAFA032D6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149949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4" name="Oval 228">
                  <a:extLst>
                    <a:ext uri="{FF2B5EF4-FFF2-40B4-BE49-F238E27FC236}">
                      <a16:creationId xmlns:a16="http://schemas.microsoft.com/office/drawing/2014/main" id="{48E8F836-6896-467F-8D40-D16CE4271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17858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229">
                  <a:extLst>
                    <a:ext uri="{FF2B5EF4-FFF2-40B4-BE49-F238E27FC236}">
                      <a16:creationId xmlns:a16="http://schemas.microsoft.com/office/drawing/2014/main" id="{FB251167-1951-4490-AC33-3B9A186B1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271268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Oval 230">
                  <a:extLst>
                    <a:ext uri="{FF2B5EF4-FFF2-40B4-BE49-F238E27FC236}">
                      <a16:creationId xmlns:a16="http://schemas.microsoft.com/office/drawing/2014/main" id="{6F94E172-0344-48E0-8E85-621891A58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300534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Rectangle 231">
                  <a:extLst>
                    <a:ext uri="{FF2B5EF4-FFF2-40B4-BE49-F238E27FC236}">
                      <a16:creationId xmlns:a16="http://schemas.microsoft.com/office/drawing/2014/main" id="{B4E677AA-78BF-426C-AA0F-A9F5F518A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392587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Oval 232">
                  <a:extLst>
                    <a:ext uri="{FF2B5EF4-FFF2-40B4-BE49-F238E27FC236}">
                      <a16:creationId xmlns:a16="http://schemas.microsoft.com/office/drawing/2014/main" id="{F189C533-AF47-404D-BBDE-894DEAA7F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42248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233">
                  <a:extLst>
                    <a:ext uri="{FF2B5EF4-FFF2-40B4-BE49-F238E27FC236}">
                      <a16:creationId xmlns:a16="http://schemas.microsoft.com/office/drawing/2014/main" id="{1A55BAE3-6F72-4ED5-B577-7C7D3D425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513906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0" name="Oval 234">
                  <a:extLst>
                    <a:ext uri="{FF2B5EF4-FFF2-40B4-BE49-F238E27FC236}">
                      <a16:creationId xmlns:a16="http://schemas.microsoft.com/office/drawing/2014/main" id="{B1120366-C064-45E4-9B8C-269B41945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54444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Rectangle 235">
                  <a:extLst>
                    <a:ext uri="{FF2B5EF4-FFF2-40B4-BE49-F238E27FC236}">
                      <a16:creationId xmlns:a16="http://schemas.microsoft.com/office/drawing/2014/main" id="{70FD8E16-B300-4FBF-B720-9DF7E86B8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635225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" name="Oval 236">
                  <a:extLst>
                    <a:ext uri="{FF2B5EF4-FFF2-40B4-BE49-F238E27FC236}">
                      <a16:creationId xmlns:a16="http://schemas.microsoft.com/office/drawing/2014/main" id="{78FC2957-3A84-482C-B20F-250329E6B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666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Rectangle 237">
                  <a:extLst>
                    <a:ext uri="{FF2B5EF4-FFF2-40B4-BE49-F238E27FC236}">
                      <a16:creationId xmlns:a16="http://schemas.microsoft.com/office/drawing/2014/main" id="{38EA3944-1D16-444C-A998-A94D97045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756546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4" name="Oval 238">
                  <a:extLst>
                    <a:ext uri="{FF2B5EF4-FFF2-40B4-BE49-F238E27FC236}">
                      <a16:creationId xmlns:a16="http://schemas.microsoft.com/office/drawing/2014/main" id="{6C3F07C6-44FC-42B3-A087-92FA4A473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78676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Rectangle 239">
                  <a:extLst>
                    <a:ext uri="{FF2B5EF4-FFF2-40B4-BE49-F238E27FC236}">
                      <a16:creationId xmlns:a16="http://schemas.microsoft.com/office/drawing/2014/main" id="{9AE20DAE-D4E7-4ACA-BF24-9EFF3984C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149949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6" name="Oval 240">
                  <a:extLst>
                    <a:ext uri="{FF2B5EF4-FFF2-40B4-BE49-F238E27FC236}">
                      <a16:creationId xmlns:a16="http://schemas.microsoft.com/office/drawing/2014/main" id="{0948211C-193E-4B55-8A24-BD5071F52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17715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241">
                  <a:extLst>
                    <a:ext uri="{FF2B5EF4-FFF2-40B4-BE49-F238E27FC236}">
                      <a16:creationId xmlns:a16="http://schemas.microsoft.com/office/drawing/2014/main" id="{74470125-1C9E-4399-BCDC-269049C2C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271268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8" name="Oval 242">
                  <a:extLst>
                    <a:ext uri="{FF2B5EF4-FFF2-40B4-BE49-F238E27FC236}">
                      <a16:creationId xmlns:a16="http://schemas.microsoft.com/office/drawing/2014/main" id="{5CB801A7-D20B-4EA8-80FB-256A85953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29958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Rectangle 243">
                  <a:extLst>
                    <a:ext uri="{FF2B5EF4-FFF2-40B4-BE49-F238E27FC236}">
                      <a16:creationId xmlns:a16="http://schemas.microsoft.com/office/drawing/2014/main" id="{F0910FEB-5FDE-4A74-A436-C932BADCB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392587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0" name="Oval 244">
                  <a:extLst>
                    <a:ext uri="{FF2B5EF4-FFF2-40B4-BE49-F238E27FC236}">
                      <a16:creationId xmlns:a16="http://schemas.microsoft.com/office/drawing/2014/main" id="{9F398B1F-6C1D-41A8-8EAC-75456ABC4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42200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Rectangle 245">
                  <a:extLst>
                    <a:ext uri="{FF2B5EF4-FFF2-40B4-BE49-F238E27FC236}">
                      <a16:creationId xmlns:a16="http://schemas.microsoft.com/office/drawing/2014/main" id="{4FF21909-675B-478C-80AC-7163619CC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513906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2" name="Oval 246">
                  <a:extLst>
                    <a:ext uri="{FF2B5EF4-FFF2-40B4-BE49-F238E27FC236}">
                      <a16:creationId xmlns:a16="http://schemas.microsoft.com/office/drawing/2014/main" id="{9C4C54E6-3057-4CFB-93C2-A8E13CA09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54443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247">
                  <a:extLst>
                    <a:ext uri="{FF2B5EF4-FFF2-40B4-BE49-F238E27FC236}">
                      <a16:creationId xmlns:a16="http://schemas.microsoft.com/office/drawing/2014/main" id="{7FC65786-EB07-4DBC-AB76-7EE0A37C1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635225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4" name="Oval 248">
                  <a:extLst>
                    <a:ext uri="{FF2B5EF4-FFF2-40B4-BE49-F238E27FC236}">
                      <a16:creationId xmlns:a16="http://schemas.microsoft.com/office/drawing/2014/main" id="{C9A6FF1A-16EE-4F97-8580-CC3156338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66685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249">
                  <a:extLst>
                    <a:ext uri="{FF2B5EF4-FFF2-40B4-BE49-F238E27FC236}">
                      <a16:creationId xmlns:a16="http://schemas.microsoft.com/office/drawing/2014/main" id="{45A02AB3-2FB9-422E-93D6-08D2026EA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756546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6" name="Oval 250">
                  <a:extLst>
                    <a:ext uri="{FF2B5EF4-FFF2-40B4-BE49-F238E27FC236}">
                      <a16:creationId xmlns:a16="http://schemas.microsoft.com/office/drawing/2014/main" id="{6350E35C-523D-4421-AC29-1494CD8A2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79087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251">
                  <a:extLst>
                    <a:ext uri="{FF2B5EF4-FFF2-40B4-BE49-F238E27FC236}">
                      <a16:creationId xmlns:a16="http://schemas.microsoft.com/office/drawing/2014/main" id="{2FCEAB03-6F49-4ACE-BC94-59B090E29F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153507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8" name="Oval 252">
                  <a:extLst>
                    <a:ext uri="{FF2B5EF4-FFF2-40B4-BE49-F238E27FC236}">
                      <a16:creationId xmlns:a16="http://schemas.microsoft.com/office/drawing/2014/main" id="{9702FD15-1B25-4301-8154-DDB8D3084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18071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Rectangle 253">
                  <a:extLst>
                    <a:ext uri="{FF2B5EF4-FFF2-40B4-BE49-F238E27FC236}">
                      <a16:creationId xmlns:a16="http://schemas.microsoft.com/office/drawing/2014/main" id="{27139275-7C51-4798-B5FB-603AC2A73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274826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0" name="Oval 254">
                  <a:extLst>
                    <a:ext uri="{FF2B5EF4-FFF2-40B4-BE49-F238E27FC236}">
                      <a16:creationId xmlns:a16="http://schemas.microsoft.com/office/drawing/2014/main" id="{69D7C638-C234-46AF-BBF8-4F8EA6D59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30227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Rectangle 255">
                  <a:extLst>
                    <a:ext uri="{FF2B5EF4-FFF2-40B4-BE49-F238E27FC236}">
                      <a16:creationId xmlns:a16="http://schemas.microsoft.com/office/drawing/2014/main" id="{D3E12B25-BFF7-4FA9-BDE4-ADB328671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396145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" name="Oval 256">
                  <a:extLst>
                    <a:ext uri="{FF2B5EF4-FFF2-40B4-BE49-F238E27FC236}">
                      <a16:creationId xmlns:a16="http://schemas.microsoft.com/office/drawing/2014/main" id="{9795CD28-4D9C-4B4F-BD0F-E50D3ED84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42383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Rectangle 257">
                  <a:extLst>
                    <a:ext uri="{FF2B5EF4-FFF2-40B4-BE49-F238E27FC236}">
                      <a16:creationId xmlns:a16="http://schemas.microsoft.com/office/drawing/2014/main" id="{F45B2983-AD2E-400E-A6A4-2E5543BFE2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517464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4" name="Oval 258">
                  <a:extLst>
                    <a:ext uri="{FF2B5EF4-FFF2-40B4-BE49-F238E27FC236}">
                      <a16:creationId xmlns:a16="http://schemas.microsoft.com/office/drawing/2014/main" id="{BE67F768-C7A3-40F5-A2D1-5F2387BC2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545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259">
                  <a:extLst>
                    <a:ext uri="{FF2B5EF4-FFF2-40B4-BE49-F238E27FC236}">
                      <a16:creationId xmlns:a16="http://schemas.microsoft.com/office/drawing/2014/main" id="{0C1676FD-2BA7-4820-A1A0-4B29CE986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638783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6" name="Oval 260">
                  <a:extLst>
                    <a:ext uri="{FF2B5EF4-FFF2-40B4-BE49-F238E27FC236}">
                      <a16:creationId xmlns:a16="http://schemas.microsoft.com/office/drawing/2014/main" id="{BD98728C-E113-4C3B-8096-E47B99BE2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6653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Rectangle 261">
                  <a:extLst>
                    <a:ext uri="{FF2B5EF4-FFF2-40B4-BE49-F238E27FC236}">
                      <a16:creationId xmlns:a16="http://schemas.microsoft.com/office/drawing/2014/main" id="{12E89829-E06B-4429-9A8C-C230F7524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760104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8" name="Oval 262">
                  <a:extLst>
                    <a:ext uri="{FF2B5EF4-FFF2-40B4-BE49-F238E27FC236}">
                      <a16:creationId xmlns:a16="http://schemas.microsoft.com/office/drawing/2014/main" id="{334B4914-C859-44B8-9ABE-7CBD9449F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785343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263">
                  <a:extLst>
                    <a:ext uri="{FF2B5EF4-FFF2-40B4-BE49-F238E27FC236}">
                      <a16:creationId xmlns:a16="http://schemas.microsoft.com/office/drawing/2014/main" id="{3B004619-88E6-443D-B2F5-29AA65F52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153507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0" name="Rectangle 265">
                  <a:extLst>
                    <a:ext uri="{FF2B5EF4-FFF2-40B4-BE49-F238E27FC236}">
                      <a16:creationId xmlns:a16="http://schemas.microsoft.com/office/drawing/2014/main" id="{6058B94A-8941-4094-9477-FF09FA5E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274826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1" name="Rectangle 267">
                  <a:extLst>
                    <a:ext uri="{FF2B5EF4-FFF2-40B4-BE49-F238E27FC236}">
                      <a16:creationId xmlns:a16="http://schemas.microsoft.com/office/drawing/2014/main" id="{1FADE61D-8712-422E-BDA7-1BDD6E545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396145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2" name="Rectangle 269">
                  <a:extLst>
                    <a:ext uri="{FF2B5EF4-FFF2-40B4-BE49-F238E27FC236}">
                      <a16:creationId xmlns:a16="http://schemas.microsoft.com/office/drawing/2014/main" id="{7761EF08-88F0-4DCC-92CC-12C8BD66F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517464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3" name="Rectangle 271">
                  <a:extLst>
                    <a:ext uri="{FF2B5EF4-FFF2-40B4-BE49-F238E27FC236}">
                      <a16:creationId xmlns:a16="http://schemas.microsoft.com/office/drawing/2014/main" id="{3C2E7083-397D-4571-9D5F-AFFDC1164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638783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4" name="Rectangle 273">
                  <a:extLst>
                    <a:ext uri="{FF2B5EF4-FFF2-40B4-BE49-F238E27FC236}">
                      <a16:creationId xmlns:a16="http://schemas.microsoft.com/office/drawing/2014/main" id="{DF64BA37-F4F3-47B9-9465-04A6C3ACF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760104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5" name="Rectangle 275">
                  <a:extLst>
                    <a:ext uri="{FF2B5EF4-FFF2-40B4-BE49-F238E27FC236}">
                      <a16:creationId xmlns:a16="http://schemas.microsoft.com/office/drawing/2014/main" id="{D8864BC9-4F56-4199-9A58-EEC82BA99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7" y="1153507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6" name="Rectangle 277">
                  <a:extLst>
                    <a:ext uri="{FF2B5EF4-FFF2-40B4-BE49-F238E27FC236}">
                      <a16:creationId xmlns:a16="http://schemas.microsoft.com/office/drawing/2014/main" id="{2213D260-21A9-4053-8FF0-76FEA74B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274826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7" name="Rectangle 279">
                  <a:extLst>
                    <a:ext uri="{FF2B5EF4-FFF2-40B4-BE49-F238E27FC236}">
                      <a16:creationId xmlns:a16="http://schemas.microsoft.com/office/drawing/2014/main" id="{C9B60A13-66F7-4F41-BF84-F343B208F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396145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" name="Rectangle 281">
                  <a:extLst>
                    <a:ext uri="{FF2B5EF4-FFF2-40B4-BE49-F238E27FC236}">
                      <a16:creationId xmlns:a16="http://schemas.microsoft.com/office/drawing/2014/main" id="{608F3AA4-2696-4B4E-8D60-C28C7102B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517464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" name="Rectangle 283">
                  <a:extLst>
                    <a:ext uri="{FF2B5EF4-FFF2-40B4-BE49-F238E27FC236}">
                      <a16:creationId xmlns:a16="http://schemas.microsoft.com/office/drawing/2014/main" id="{05E6BDD0-8596-4BFC-A5F6-7221BB1F9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638783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0" name="Rectangle 285">
                  <a:extLst>
                    <a:ext uri="{FF2B5EF4-FFF2-40B4-BE49-F238E27FC236}">
                      <a16:creationId xmlns:a16="http://schemas.microsoft.com/office/drawing/2014/main" id="{18504925-E68A-4A8E-9DF2-D353C0591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760104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1" name="Oval 252">
                  <a:extLst>
                    <a:ext uri="{FF2B5EF4-FFF2-40B4-BE49-F238E27FC236}">
                      <a16:creationId xmlns:a16="http://schemas.microsoft.com/office/drawing/2014/main" id="{1A1BBE6D-E55B-4C14-A194-DF61E1AED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18213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Oval 254">
                  <a:extLst>
                    <a:ext uri="{FF2B5EF4-FFF2-40B4-BE49-F238E27FC236}">
                      <a16:creationId xmlns:a16="http://schemas.microsoft.com/office/drawing/2014/main" id="{91BF7217-B77E-41C5-85C5-872E96DA2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30369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Oval 256">
                  <a:extLst>
                    <a:ext uri="{FF2B5EF4-FFF2-40B4-BE49-F238E27FC236}">
                      <a16:creationId xmlns:a16="http://schemas.microsoft.com/office/drawing/2014/main" id="{59E7797F-C8A4-40DD-9C00-AB2196D07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42525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Oval 258">
                  <a:extLst>
                    <a:ext uri="{FF2B5EF4-FFF2-40B4-BE49-F238E27FC236}">
                      <a16:creationId xmlns:a16="http://schemas.microsoft.com/office/drawing/2014/main" id="{618E45E9-63FD-4CA7-B800-546E8A31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54681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Oval 260">
                  <a:extLst>
                    <a:ext uri="{FF2B5EF4-FFF2-40B4-BE49-F238E27FC236}">
                      <a16:creationId xmlns:a16="http://schemas.microsoft.com/office/drawing/2014/main" id="{84B0A505-847F-4855-9FD8-1F6FBFADB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66679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Oval 262">
                  <a:extLst>
                    <a:ext uri="{FF2B5EF4-FFF2-40B4-BE49-F238E27FC236}">
                      <a16:creationId xmlns:a16="http://schemas.microsoft.com/office/drawing/2014/main" id="{E860D5E9-9228-4415-ABAD-5895EFF6D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78676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Oval 252">
                  <a:extLst>
                    <a:ext uri="{FF2B5EF4-FFF2-40B4-BE49-F238E27FC236}">
                      <a16:creationId xmlns:a16="http://schemas.microsoft.com/office/drawing/2014/main" id="{97595249-256A-454B-A987-49C0F0116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18071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Oval 254">
                  <a:extLst>
                    <a:ext uri="{FF2B5EF4-FFF2-40B4-BE49-F238E27FC236}">
                      <a16:creationId xmlns:a16="http://schemas.microsoft.com/office/drawing/2014/main" id="{C4742A5D-000C-418D-BDB5-53A49A423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30227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Oval 256">
                  <a:extLst>
                    <a:ext uri="{FF2B5EF4-FFF2-40B4-BE49-F238E27FC236}">
                      <a16:creationId xmlns:a16="http://schemas.microsoft.com/office/drawing/2014/main" id="{57A5DAB5-9B02-483E-A579-6F06CC3A5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42383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Oval 258">
                  <a:extLst>
                    <a:ext uri="{FF2B5EF4-FFF2-40B4-BE49-F238E27FC236}">
                      <a16:creationId xmlns:a16="http://schemas.microsoft.com/office/drawing/2014/main" id="{F2391505-B8C5-4FC0-BF09-D2E990601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545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Oval 260">
                  <a:extLst>
                    <a:ext uri="{FF2B5EF4-FFF2-40B4-BE49-F238E27FC236}">
                      <a16:creationId xmlns:a16="http://schemas.microsoft.com/office/drawing/2014/main" id="{0C1D2C6F-CFEE-4C6E-8F37-350B5ED77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6653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Oval 262">
                  <a:extLst>
                    <a:ext uri="{FF2B5EF4-FFF2-40B4-BE49-F238E27FC236}">
                      <a16:creationId xmlns:a16="http://schemas.microsoft.com/office/drawing/2014/main" id="{EE758984-8DD9-493F-8CBF-593E8FA48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785343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92" name="Rectangle 6">
                <a:extLst>
                  <a:ext uri="{FF2B5EF4-FFF2-40B4-BE49-F238E27FC236}">
                    <a16:creationId xmlns:a16="http://schemas.microsoft.com/office/drawing/2014/main" id="{3C345EA6-8442-4F5B-AE65-EFDD689C8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90695"/>
                <a:ext cx="77566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1200" b="1" dirty="0">
                    <a:solidFill>
                      <a:srgbClr val="000000"/>
                    </a:solidFill>
                  </a:rPr>
                  <a:t>NEGATIVE</a:t>
                </a:r>
                <a:endParaRPr lang="en-US" altLang="en-US" sz="4000" dirty="0"/>
              </a:p>
            </p:txBody>
          </p:sp>
        </p:grpSp>
        <p:sp>
          <p:nvSpPr>
            <p:cNvPr id="633" name="Rectangle 5">
              <a:extLst>
                <a:ext uri="{FF2B5EF4-FFF2-40B4-BE49-F238E27FC236}">
                  <a16:creationId xmlns:a16="http://schemas.microsoft.com/office/drawing/2014/main" id="{6D510176-28C4-446C-B758-15FE88CCB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6417" y="3067559"/>
              <a:ext cx="13135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rgbClr val="000000"/>
                  </a:solidFill>
                </a:rPr>
                <a:t>Normalized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rgbClr val="000000"/>
                  </a:solidFill>
                </a:rPr>
                <a:t>Guide Abundance</a:t>
              </a:r>
              <a:endPara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197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34287" y="682317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1D4871-8DD9-C44F-80FE-A2702AA3E99F}"/>
              </a:ext>
            </a:extLst>
          </p:cNvPr>
          <p:cNvSpPr/>
          <p:nvPr/>
        </p:nvSpPr>
        <p:spPr>
          <a:xfrm>
            <a:off x="566959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optimal timepoint to conduct the screen (Day 3 vs. Day 7)?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213EB4-A012-9943-BA73-40BDE2BA6616}"/>
              </a:ext>
            </a:extLst>
          </p:cNvPr>
          <p:cNvSpPr/>
          <p:nvPr/>
        </p:nvSpPr>
        <p:spPr>
          <a:xfrm>
            <a:off x="343203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fractions based on GFP intensity to compare?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0A04E1-B1AB-204E-8FE9-F1F4F4F26EC5}"/>
              </a:ext>
            </a:extLst>
          </p:cNvPr>
          <p:cNvSpPr/>
          <p:nvPr/>
        </p:nvSpPr>
        <p:spPr>
          <a:xfrm>
            <a:off x="630514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analytical tools to analyze the data?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7FB6F9-ADF2-C641-AF88-D8A16F423461}"/>
              </a:ext>
            </a:extLst>
          </p:cNvPr>
          <p:cNvSpPr/>
          <p:nvPr/>
        </p:nvSpPr>
        <p:spPr>
          <a:xfrm>
            <a:off x="917825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visualization methods?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A9D68E-F260-9E48-A23D-22F75C9A948F}"/>
              </a:ext>
            </a:extLst>
          </p:cNvPr>
          <p:cNvSpPr/>
          <p:nvPr/>
        </p:nvSpPr>
        <p:spPr>
          <a:xfrm>
            <a:off x="566959" y="3920038"/>
            <a:ext cx="10986748" cy="239297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Goal: </a:t>
            </a:r>
            <a:r>
              <a:rPr lang="en-US" sz="2400" dirty="0"/>
              <a:t>Develop comprehensive pipeline based on analyzing these questions to analyze the dual reporter system</a:t>
            </a:r>
          </a:p>
          <a:p>
            <a:pPr algn="ctr"/>
            <a:endParaRPr lang="en-US" sz="2400" dirty="0"/>
          </a:p>
          <a:p>
            <a:r>
              <a:rPr lang="en-US" dirty="0"/>
              <a:t>I will demonstrate my analytical pipeline using two different single knock-in (KI) cell lines: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LS180 SOX9 GFP (Primer 3 and Primer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HT-29 KRT20 GFP (Primer 4 and Primer 6)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FA1D6A-98AF-FF46-BC52-02DEB8FD472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3413243" y="1272948"/>
            <a:ext cx="988532" cy="43056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1E00420-8814-D346-928F-03409C502229}"/>
              </a:ext>
            </a:extLst>
          </p:cNvPr>
          <p:cNvCxnSpPr>
            <a:stCxn id="11" idx="2"/>
            <a:endCxn id="5" idx="0"/>
          </p:cNvCxnSpPr>
          <p:nvPr/>
        </p:nvCxnSpPr>
        <p:spPr>
          <a:xfrm rot="16200000" flipH="1">
            <a:off x="4845781" y="2705486"/>
            <a:ext cx="988532" cy="14405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3C63F9A-F583-6B48-94BE-BFA2E5566FE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 rot="5400000">
            <a:off x="6282336" y="2709503"/>
            <a:ext cx="988532" cy="143253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DD6C835-8E4C-3945-883F-714F1DAEC320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rot="5400000">
            <a:off x="7718891" y="1272948"/>
            <a:ext cx="988532" cy="43056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94108" y="673771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 descr="Image result for mageck">
            <a:extLst>
              <a:ext uri="{FF2B5EF4-FFF2-40B4-BE49-F238E27FC236}">
                <a16:creationId xmlns:a16="http://schemas.microsoft.com/office/drawing/2014/main" id="{71D36E28-4F45-3340-8DAA-11513EC75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 bwMode="auto">
          <a:xfrm>
            <a:off x="6536770" y="1180783"/>
            <a:ext cx="5284800" cy="500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82231-3CB7-C241-BD9E-F01E38408A8F}"/>
              </a:ext>
            </a:extLst>
          </p:cNvPr>
          <p:cNvSpPr txBox="1"/>
          <p:nvPr/>
        </p:nvSpPr>
        <p:spPr>
          <a:xfrm>
            <a:off x="311816" y="1458184"/>
            <a:ext cx="62249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Model-based Analysis of Genome-wide CRISPR/Cas9 Knockout (</a:t>
            </a:r>
            <a:r>
              <a:rPr lang="en-US" dirty="0" err="1"/>
              <a:t>MAGeCK</a:t>
            </a:r>
            <a:r>
              <a:rPr lang="en-US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 Rank Algorithm Scores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Maximum Likelihood Estimation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fold change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Volcano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77A4F-0409-F54A-865A-B0FBBF4AC625}"/>
              </a:ext>
            </a:extLst>
          </p:cNvPr>
          <p:cNvGrpSpPr/>
          <p:nvPr/>
        </p:nvGrpSpPr>
        <p:grpSpPr>
          <a:xfrm>
            <a:off x="3748580" y="1898240"/>
            <a:ext cx="2341440" cy="2425085"/>
            <a:chOff x="4217918" y="4002087"/>
            <a:chExt cx="1919010" cy="1815663"/>
          </a:xfrm>
          <a:noFill/>
        </p:grpSpPr>
        <p:sp>
          <p:nvSpPr>
            <p:cNvPr id="100" name="Rectangle 449">
              <a:extLst>
                <a:ext uri="{FF2B5EF4-FFF2-40B4-BE49-F238E27FC236}">
                  <a16:creationId xmlns:a16="http://schemas.microsoft.com/office/drawing/2014/main" id="{1E03C66E-C463-8547-A9D0-CC294852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0">
              <a:extLst>
                <a:ext uri="{FF2B5EF4-FFF2-40B4-BE49-F238E27FC236}">
                  <a16:creationId xmlns:a16="http://schemas.microsoft.com/office/drawing/2014/main" id="{57027CDF-2927-9646-A626-0E587E50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451">
              <a:extLst>
                <a:ext uri="{FF2B5EF4-FFF2-40B4-BE49-F238E27FC236}">
                  <a16:creationId xmlns:a16="http://schemas.microsoft.com/office/drawing/2014/main" id="{6362A81B-9339-934D-9AA4-083313018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4">
              <a:extLst>
                <a:ext uri="{FF2B5EF4-FFF2-40B4-BE49-F238E27FC236}">
                  <a16:creationId xmlns:a16="http://schemas.microsoft.com/office/drawing/2014/main" id="{DBD58FF0-B7C8-534F-BCD2-85FE35C4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55">
              <a:extLst>
                <a:ext uri="{FF2B5EF4-FFF2-40B4-BE49-F238E27FC236}">
                  <a16:creationId xmlns:a16="http://schemas.microsoft.com/office/drawing/2014/main" id="{6B18A3E1-5DA3-0043-A45D-F2D5F111CD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458">
              <a:extLst>
                <a:ext uri="{FF2B5EF4-FFF2-40B4-BE49-F238E27FC236}">
                  <a16:creationId xmlns:a16="http://schemas.microsoft.com/office/drawing/2014/main" id="{45E954E2-DB1D-B646-8B6E-8B399CC8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59">
              <a:extLst>
                <a:ext uri="{FF2B5EF4-FFF2-40B4-BE49-F238E27FC236}">
                  <a16:creationId xmlns:a16="http://schemas.microsoft.com/office/drawing/2014/main" id="{91D6A809-731D-D84A-9506-9973DC86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60">
              <a:extLst>
                <a:ext uri="{FF2B5EF4-FFF2-40B4-BE49-F238E27FC236}">
                  <a16:creationId xmlns:a16="http://schemas.microsoft.com/office/drawing/2014/main" id="{34683EE4-226C-3549-8D4C-89465511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61">
              <a:extLst>
                <a:ext uri="{FF2B5EF4-FFF2-40B4-BE49-F238E27FC236}">
                  <a16:creationId xmlns:a16="http://schemas.microsoft.com/office/drawing/2014/main" id="{455B3692-FD7E-EC49-9EB5-09DE8358B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462">
              <a:extLst>
                <a:ext uri="{FF2B5EF4-FFF2-40B4-BE49-F238E27FC236}">
                  <a16:creationId xmlns:a16="http://schemas.microsoft.com/office/drawing/2014/main" id="{34400670-728B-9C44-8947-F276BAA8C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63">
              <a:extLst>
                <a:ext uri="{FF2B5EF4-FFF2-40B4-BE49-F238E27FC236}">
                  <a16:creationId xmlns:a16="http://schemas.microsoft.com/office/drawing/2014/main" id="{445CD80F-234F-5648-9CFB-9D302CD4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64">
              <a:extLst>
                <a:ext uri="{FF2B5EF4-FFF2-40B4-BE49-F238E27FC236}">
                  <a16:creationId xmlns:a16="http://schemas.microsoft.com/office/drawing/2014/main" id="{A5F5A0FA-FF97-3440-A563-A0E10C590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65">
              <a:extLst>
                <a:ext uri="{FF2B5EF4-FFF2-40B4-BE49-F238E27FC236}">
                  <a16:creationId xmlns:a16="http://schemas.microsoft.com/office/drawing/2014/main" id="{0FE2DFC9-A467-C042-8317-17E2A00C9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466">
              <a:extLst>
                <a:ext uri="{FF2B5EF4-FFF2-40B4-BE49-F238E27FC236}">
                  <a16:creationId xmlns:a16="http://schemas.microsoft.com/office/drawing/2014/main" id="{A826399D-38ED-2D44-B598-AC8A704A5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67">
              <a:extLst>
                <a:ext uri="{FF2B5EF4-FFF2-40B4-BE49-F238E27FC236}">
                  <a16:creationId xmlns:a16="http://schemas.microsoft.com/office/drawing/2014/main" id="{A05C4F83-39D5-CD4B-A8DA-8643884D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68">
              <a:extLst>
                <a:ext uri="{FF2B5EF4-FFF2-40B4-BE49-F238E27FC236}">
                  <a16:creationId xmlns:a16="http://schemas.microsoft.com/office/drawing/2014/main" id="{7B1B811A-572C-5842-BC1A-F4508858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69">
              <a:extLst>
                <a:ext uri="{FF2B5EF4-FFF2-40B4-BE49-F238E27FC236}">
                  <a16:creationId xmlns:a16="http://schemas.microsoft.com/office/drawing/2014/main" id="{2877C273-6D95-084C-BF7E-673B30AD1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70">
              <a:extLst>
                <a:ext uri="{FF2B5EF4-FFF2-40B4-BE49-F238E27FC236}">
                  <a16:creationId xmlns:a16="http://schemas.microsoft.com/office/drawing/2014/main" id="{2B6FC589-DF2B-ED44-A3AA-01FB91273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71">
              <a:extLst>
                <a:ext uri="{FF2B5EF4-FFF2-40B4-BE49-F238E27FC236}">
                  <a16:creationId xmlns:a16="http://schemas.microsoft.com/office/drawing/2014/main" id="{E849C325-F002-9E46-9B9D-E98A1177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72">
              <a:extLst>
                <a:ext uri="{FF2B5EF4-FFF2-40B4-BE49-F238E27FC236}">
                  <a16:creationId xmlns:a16="http://schemas.microsoft.com/office/drawing/2014/main" id="{D5CFCCBD-74C5-484C-99B8-9FB2537D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73">
              <a:extLst>
                <a:ext uri="{FF2B5EF4-FFF2-40B4-BE49-F238E27FC236}">
                  <a16:creationId xmlns:a16="http://schemas.microsoft.com/office/drawing/2014/main" id="{71DC5D52-F0C4-334A-9108-3BAAE4024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74">
              <a:extLst>
                <a:ext uri="{FF2B5EF4-FFF2-40B4-BE49-F238E27FC236}">
                  <a16:creationId xmlns:a16="http://schemas.microsoft.com/office/drawing/2014/main" id="{A5D80BFF-0CF3-3F43-A026-B3397083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77">
              <a:extLst>
                <a:ext uri="{FF2B5EF4-FFF2-40B4-BE49-F238E27FC236}">
                  <a16:creationId xmlns:a16="http://schemas.microsoft.com/office/drawing/2014/main" id="{264A5F4D-75F4-974A-8951-EE182671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78">
              <a:extLst>
                <a:ext uri="{FF2B5EF4-FFF2-40B4-BE49-F238E27FC236}">
                  <a16:creationId xmlns:a16="http://schemas.microsoft.com/office/drawing/2014/main" id="{E6978121-0339-944A-93FA-B02ACD4F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79">
              <a:extLst>
                <a:ext uri="{FF2B5EF4-FFF2-40B4-BE49-F238E27FC236}">
                  <a16:creationId xmlns:a16="http://schemas.microsoft.com/office/drawing/2014/main" id="{B356E4EB-FC48-814D-922B-8336355A5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80">
              <a:extLst>
                <a:ext uri="{FF2B5EF4-FFF2-40B4-BE49-F238E27FC236}">
                  <a16:creationId xmlns:a16="http://schemas.microsoft.com/office/drawing/2014/main" id="{E510F37B-DA50-B941-83B8-F79CB05A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81">
              <a:extLst>
                <a:ext uri="{FF2B5EF4-FFF2-40B4-BE49-F238E27FC236}">
                  <a16:creationId xmlns:a16="http://schemas.microsoft.com/office/drawing/2014/main" id="{E2788284-AF2C-BB47-A9E7-F52F7F3E3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82">
              <a:extLst>
                <a:ext uri="{FF2B5EF4-FFF2-40B4-BE49-F238E27FC236}">
                  <a16:creationId xmlns:a16="http://schemas.microsoft.com/office/drawing/2014/main" id="{1BBAE14C-58D3-344C-B81C-FE00CDB1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83">
              <a:extLst>
                <a:ext uri="{FF2B5EF4-FFF2-40B4-BE49-F238E27FC236}">
                  <a16:creationId xmlns:a16="http://schemas.microsoft.com/office/drawing/2014/main" id="{E1B85297-C250-4847-A20E-9C606941B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84">
              <a:extLst>
                <a:ext uri="{FF2B5EF4-FFF2-40B4-BE49-F238E27FC236}">
                  <a16:creationId xmlns:a16="http://schemas.microsoft.com/office/drawing/2014/main" id="{0AA0E0D0-1F01-4D45-9D7D-B98AE8FD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85">
              <a:extLst>
                <a:ext uri="{FF2B5EF4-FFF2-40B4-BE49-F238E27FC236}">
                  <a16:creationId xmlns:a16="http://schemas.microsoft.com/office/drawing/2014/main" id="{CA6754DD-E353-2E4D-A383-EFDE3FA5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88">
              <a:extLst>
                <a:ext uri="{FF2B5EF4-FFF2-40B4-BE49-F238E27FC236}">
                  <a16:creationId xmlns:a16="http://schemas.microsoft.com/office/drawing/2014/main" id="{F3DCFF06-B1DE-2B40-B723-9077831F1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89">
              <a:extLst>
                <a:ext uri="{FF2B5EF4-FFF2-40B4-BE49-F238E27FC236}">
                  <a16:creationId xmlns:a16="http://schemas.microsoft.com/office/drawing/2014/main" id="{A4C383F1-8E2F-6746-ABD6-6C9E35F7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90">
              <a:extLst>
                <a:ext uri="{FF2B5EF4-FFF2-40B4-BE49-F238E27FC236}">
                  <a16:creationId xmlns:a16="http://schemas.microsoft.com/office/drawing/2014/main" id="{59943757-7DDA-EF4B-AFCC-1DDD161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91">
              <a:extLst>
                <a:ext uri="{FF2B5EF4-FFF2-40B4-BE49-F238E27FC236}">
                  <a16:creationId xmlns:a16="http://schemas.microsoft.com/office/drawing/2014/main" id="{8F5A1675-301A-CF42-9C50-7E0293DC8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2">
              <a:extLst>
                <a:ext uri="{FF2B5EF4-FFF2-40B4-BE49-F238E27FC236}">
                  <a16:creationId xmlns:a16="http://schemas.microsoft.com/office/drawing/2014/main" id="{2D51E993-C59F-0149-B1B2-845B83C4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93">
              <a:extLst>
                <a:ext uri="{FF2B5EF4-FFF2-40B4-BE49-F238E27FC236}">
                  <a16:creationId xmlns:a16="http://schemas.microsoft.com/office/drawing/2014/main" id="{52DDE6D2-E398-854B-8F0B-86B98D76B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94">
              <a:extLst>
                <a:ext uri="{FF2B5EF4-FFF2-40B4-BE49-F238E27FC236}">
                  <a16:creationId xmlns:a16="http://schemas.microsoft.com/office/drawing/2014/main" id="{576DADEC-3061-7D40-B733-D4013B72B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96">
              <a:extLst>
                <a:ext uri="{FF2B5EF4-FFF2-40B4-BE49-F238E27FC236}">
                  <a16:creationId xmlns:a16="http://schemas.microsoft.com/office/drawing/2014/main" id="{7C67716F-B303-D049-B8EE-BFD2C3C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97">
              <a:extLst>
                <a:ext uri="{FF2B5EF4-FFF2-40B4-BE49-F238E27FC236}">
                  <a16:creationId xmlns:a16="http://schemas.microsoft.com/office/drawing/2014/main" id="{503989CF-4FFF-D64C-9D99-F83AB69B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98">
              <a:extLst>
                <a:ext uri="{FF2B5EF4-FFF2-40B4-BE49-F238E27FC236}">
                  <a16:creationId xmlns:a16="http://schemas.microsoft.com/office/drawing/2014/main" id="{89FF4513-BE82-DC4E-B661-D0A177376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99">
              <a:extLst>
                <a:ext uri="{FF2B5EF4-FFF2-40B4-BE49-F238E27FC236}">
                  <a16:creationId xmlns:a16="http://schemas.microsoft.com/office/drawing/2014/main" id="{5EFAFE66-7A3B-3347-8F9C-4C42B935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00">
              <a:extLst>
                <a:ext uri="{FF2B5EF4-FFF2-40B4-BE49-F238E27FC236}">
                  <a16:creationId xmlns:a16="http://schemas.microsoft.com/office/drawing/2014/main" id="{4C156D85-F7DF-5E4E-9424-82E40D4F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01">
              <a:extLst>
                <a:ext uri="{FF2B5EF4-FFF2-40B4-BE49-F238E27FC236}">
                  <a16:creationId xmlns:a16="http://schemas.microsoft.com/office/drawing/2014/main" id="{B0538B07-D7F2-5440-B3E5-61AD2C97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02">
              <a:extLst>
                <a:ext uri="{FF2B5EF4-FFF2-40B4-BE49-F238E27FC236}">
                  <a16:creationId xmlns:a16="http://schemas.microsoft.com/office/drawing/2014/main" id="{94CF9FA6-7BDD-2740-B2BB-7E54A992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03">
              <a:extLst>
                <a:ext uri="{FF2B5EF4-FFF2-40B4-BE49-F238E27FC236}">
                  <a16:creationId xmlns:a16="http://schemas.microsoft.com/office/drawing/2014/main" id="{89087510-05CC-DF49-A50B-E537C7F52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506">
              <a:extLst>
                <a:ext uri="{FF2B5EF4-FFF2-40B4-BE49-F238E27FC236}">
                  <a16:creationId xmlns:a16="http://schemas.microsoft.com/office/drawing/2014/main" id="{DD3EF71C-7AA8-1D4B-BA83-D3A4A824C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507">
              <a:extLst>
                <a:ext uri="{FF2B5EF4-FFF2-40B4-BE49-F238E27FC236}">
                  <a16:creationId xmlns:a16="http://schemas.microsoft.com/office/drawing/2014/main" id="{909654A4-F591-DD4B-A355-AD14B6476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508">
              <a:extLst>
                <a:ext uri="{FF2B5EF4-FFF2-40B4-BE49-F238E27FC236}">
                  <a16:creationId xmlns:a16="http://schemas.microsoft.com/office/drawing/2014/main" id="{4A6034F8-2CE9-7842-AB7F-0C877ED5A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509">
              <a:extLst>
                <a:ext uri="{FF2B5EF4-FFF2-40B4-BE49-F238E27FC236}">
                  <a16:creationId xmlns:a16="http://schemas.microsoft.com/office/drawing/2014/main" id="{3FAD20AF-766F-FD43-BAA9-92DE25F65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510">
              <a:extLst>
                <a:ext uri="{FF2B5EF4-FFF2-40B4-BE49-F238E27FC236}">
                  <a16:creationId xmlns:a16="http://schemas.microsoft.com/office/drawing/2014/main" id="{5C9770F5-92AA-0A4B-9EBD-4840DA39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511">
              <a:extLst>
                <a:ext uri="{FF2B5EF4-FFF2-40B4-BE49-F238E27FC236}">
                  <a16:creationId xmlns:a16="http://schemas.microsoft.com/office/drawing/2014/main" id="{18A511B7-D5D7-9645-A880-CAD1E5A2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512">
              <a:extLst>
                <a:ext uri="{FF2B5EF4-FFF2-40B4-BE49-F238E27FC236}">
                  <a16:creationId xmlns:a16="http://schemas.microsoft.com/office/drawing/2014/main" id="{CC656F7A-B3D4-2B4D-9AF3-BC86F272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513">
              <a:extLst>
                <a:ext uri="{FF2B5EF4-FFF2-40B4-BE49-F238E27FC236}">
                  <a16:creationId xmlns:a16="http://schemas.microsoft.com/office/drawing/2014/main" id="{B29D3709-62EE-3A43-8AB7-DF51EDDB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514">
              <a:extLst>
                <a:ext uri="{FF2B5EF4-FFF2-40B4-BE49-F238E27FC236}">
                  <a16:creationId xmlns:a16="http://schemas.microsoft.com/office/drawing/2014/main" id="{4E7994DE-3310-2842-A93A-697E6015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517">
              <a:extLst>
                <a:ext uri="{FF2B5EF4-FFF2-40B4-BE49-F238E27FC236}">
                  <a16:creationId xmlns:a16="http://schemas.microsoft.com/office/drawing/2014/main" id="{8F549851-E827-5444-B3FD-96733563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518">
              <a:extLst>
                <a:ext uri="{FF2B5EF4-FFF2-40B4-BE49-F238E27FC236}">
                  <a16:creationId xmlns:a16="http://schemas.microsoft.com/office/drawing/2014/main" id="{AC03CC23-2F0D-DC4D-BA6A-00334F76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519">
              <a:extLst>
                <a:ext uri="{FF2B5EF4-FFF2-40B4-BE49-F238E27FC236}">
                  <a16:creationId xmlns:a16="http://schemas.microsoft.com/office/drawing/2014/main" id="{008DC864-AF7D-5041-B171-D80C42319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20">
              <a:extLst>
                <a:ext uri="{FF2B5EF4-FFF2-40B4-BE49-F238E27FC236}">
                  <a16:creationId xmlns:a16="http://schemas.microsoft.com/office/drawing/2014/main" id="{2EB8B9B2-DCD7-AB4F-ADD0-7CA3ED7A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521">
              <a:extLst>
                <a:ext uri="{FF2B5EF4-FFF2-40B4-BE49-F238E27FC236}">
                  <a16:creationId xmlns:a16="http://schemas.microsoft.com/office/drawing/2014/main" id="{532795FA-A7AB-E140-AB46-A71C84825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22">
              <a:extLst>
                <a:ext uri="{FF2B5EF4-FFF2-40B4-BE49-F238E27FC236}">
                  <a16:creationId xmlns:a16="http://schemas.microsoft.com/office/drawing/2014/main" id="{C309FF38-E470-1245-9630-B7B1C34D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23">
              <a:extLst>
                <a:ext uri="{FF2B5EF4-FFF2-40B4-BE49-F238E27FC236}">
                  <a16:creationId xmlns:a16="http://schemas.microsoft.com/office/drawing/2014/main" id="{0BC8B80E-56C2-9B4D-A519-016864F84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524">
              <a:extLst>
                <a:ext uri="{FF2B5EF4-FFF2-40B4-BE49-F238E27FC236}">
                  <a16:creationId xmlns:a16="http://schemas.microsoft.com/office/drawing/2014/main" id="{DBF6FC3A-2377-A442-A96D-B9C83107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525">
              <a:extLst>
                <a:ext uri="{FF2B5EF4-FFF2-40B4-BE49-F238E27FC236}">
                  <a16:creationId xmlns:a16="http://schemas.microsoft.com/office/drawing/2014/main" id="{1AAA250B-E3B1-3745-A3B7-6B11514E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528">
              <a:extLst>
                <a:ext uri="{FF2B5EF4-FFF2-40B4-BE49-F238E27FC236}">
                  <a16:creationId xmlns:a16="http://schemas.microsoft.com/office/drawing/2014/main" id="{7225C3E1-AD22-D541-9C84-92905D163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530">
              <a:extLst>
                <a:ext uri="{FF2B5EF4-FFF2-40B4-BE49-F238E27FC236}">
                  <a16:creationId xmlns:a16="http://schemas.microsoft.com/office/drawing/2014/main" id="{81D805E0-C4F1-2A4F-92C8-613F20D1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31">
              <a:extLst>
                <a:ext uri="{FF2B5EF4-FFF2-40B4-BE49-F238E27FC236}">
                  <a16:creationId xmlns:a16="http://schemas.microsoft.com/office/drawing/2014/main" id="{BA335259-8DB6-4D43-B163-C9A4B5F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532">
              <a:extLst>
                <a:ext uri="{FF2B5EF4-FFF2-40B4-BE49-F238E27FC236}">
                  <a16:creationId xmlns:a16="http://schemas.microsoft.com/office/drawing/2014/main" id="{F7B4BBD5-9676-9F42-8DA5-27FA13A7B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grp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35">
              <a:extLst>
                <a:ext uri="{FF2B5EF4-FFF2-40B4-BE49-F238E27FC236}">
                  <a16:creationId xmlns:a16="http://schemas.microsoft.com/office/drawing/2014/main" id="{29C17B5B-EFB3-4F44-8494-BEE74050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536">
              <a:extLst>
                <a:ext uri="{FF2B5EF4-FFF2-40B4-BE49-F238E27FC236}">
                  <a16:creationId xmlns:a16="http://schemas.microsoft.com/office/drawing/2014/main" id="{541EC433-07FB-8D4E-A3A0-B8409D579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grp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0" name="Picture 539">
              <a:extLst>
                <a:ext uri="{FF2B5EF4-FFF2-40B4-BE49-F238E27FC236}">
                  <a16:creationId xmlns:a16="http://schemas.microsoft.com/office/drawing/2014/main" id="{7AA0C692-B182-EF4A-8904-AAD5C29AD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540">
              <a:extLst>
                <a:ext uri="{FF2B5EF4-FFF2-40B4-BE49-F238E27FC236}">
                  <a16:creationId xmlns:a16="http://schemas.microsoft.com/office/drawing/2014/main" id="{32DF70DE-23FC-4440-BE41-D5B9D594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541">
              <a:extLst>
                <a:ext uri="{FF2B5EF4-FFF2-40B4-BE49-F238E27FC236}">
                  <a16:creationId xmlns:a16="http://schemas.microsoft.com/office/drawing/2014/main" id="{80769CB4-00EF-5942-8266-8EBB1761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542">
              <a:extLst>
                <a:ext uri="{FF2B5EF4-FFF2-40B4-BE49-F238E27FC236}">
                  <a16:creationId xmlns:a16="http://schemas.microsoft.com/office/drawing/2014/main" id="{3EFF00B0-A0F2-D94A-BAA6-0EBC92875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543">
              <a:extLst>
                <a:ext uri="{FF2B5EF4-FFF2-40B4-BE49-F238E27FC236}">
                  <a16:creationId xmlns:a16="http://schemas.microsoft.com/office/drawing/2014/main" id="{9F6B21A9-7DE3-3448-AE20-10F3CC8E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544">
              <a:extLst>
                <a:ext uri="{FF2B5EF4-FFF2-40B4-BE49-F238E27FC236}">
                  <a16:creationId xmlns:a16="http://schemas.microsoft.com/office/drawing/2014/main" id="{E49E69CB-B636-B345-8B83-B2649B903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545">
              <a:extLst>
                <a:ext uri="{FF2B5EF4-FFF2-40B4-BE49-F238E27FC236}">
                  <a16:creationId xmlns:a16="http://schemas.microsoft.com/office/drawing/2014/main" id="{7FE78C6A-9064-0E4F-A7EB-B0A4F83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546">
              <a:extLst>
                <a:ext uri="{FF2B5EF4-FFF2-40B4-BE49-F238E27FC236}">
                  <a16:creationId xmlns:a16="http://schemas.microsoft.com/office/drawing/2014/main" id="{321BEE5F-321D-6D4E-9411-38DB88102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Freeform 547">
              <a:extLst>
                <a:ext uri="{FF2B5EF4-FFF2-40B4-BE49-F238E27FC236}">
                  <a16:creationId xmlns:a16="http://schemas.microsoft.com/office/drawing/2014/main" id="{55B6270E-C443-634D-92CF-E7C841C16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548">
              <a:extLst>
                <a:ext uri="{FF2B5EF4-FFF2-40B4-BE49-F238E27FC236}">
                  <a16:creationId xmlns:a16="http://schemas.microsoft.com/office/drawing/2014/main" id="{5EEBDE09-6E47-D547-BFF0-EAB2EA23E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549">
              <a:extLst>
                <a:ext uri="{FF2B5EF4-FFF2-40B4-BE49-F238E27FC236}">
                  <a16:creationId xmlns:a16="http://schemas.microsoft.com/office/drawing/2014/main" id="{AC480315-5925-C147-B690-5BDE2E54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550">
              <a:extLst>
                <a:ext uri="{FF2B5EF4-FFF2-40B4-BE49-F238E27FC236}">
                  <a16:creationId xmlns:a16="http://schemas.microsoft.com/office/drawing/2014/main" id="{C7D0B979-45AC-644C-8A56-DB00FC78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551">
              <a:extLst>
                <a:ext uri="{FF2B5EF4-FFF2-40B4-BE49-F238E27FC236}">
                  <a16:creationId xmlns:a16="http://schemas.microsoft.com/office/drawing/2014/main" id="{96A614DA-A48D-E84A-A523-BC8ABD3E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552">
              <a:extLst>
                <a:ext uri="{FF2B5EF4-FFF2-40B4-BE49-F238E27FC236}">
                  <a16:creationId xmlns:a16="http://schemas.microsoft.com/office/drawing/2014/main" id="{CA839E38-C558-E245-B886-5E664220F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553">
              <a:extLst>
                <a:ext uri="{FF2B5EF4-FFF2-40B4-BE49-F238E27FC236}">
                  <a16:creationId xmlns:a16="http://schemas.microsoft.com/office/drawing/2014/main" id="{A562619F-6C20-AB4A-BFBF-206C2241D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554">
              <a:extLst>
                <a:ext uri="{FF2B5EF4-FFF2-40B4-BE49-F238E27FC236}">
                  <a16:creationId xmlns:a16="http://schemas.microsoft.com/office/drawing/2014/main" id="{A8359056-9997-FA46-BC7D-5EBC02CF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555">
              <a:extLst>
                <a:ext uri="{FF2B5EF4-FFF2-40B4-BE49-F238E27FC236}">
                  <a16:creationId xmlns:a16="http://schemas.microsoft.com/office/drawing/2014/main" id="{22CA4998-DAC8-7044-A0DE-9A75E36E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558">
              <a:extLst>
                <a:ext uri="{FF2B5EF4-FFF2-40B4-BE49-F238E27FC236}">
                  <a16:creationId xmlns:a16="http://schemas.microsoft.com/office/drawing/2014/main" id="{77B9D436-DC2A-EF44-8458-8660DE9B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559">
              <a:extLst>
                <a:ext uri="{FF2B5EF4-FFF2-40B4-BE49-F238E27FC236}">
                  <a16:creationId xmlns:a16="http://schemas.microsoft.com/office/drawing/2014/main" id="{A26ADA29-C9EC-F04F-81EC-8B5B6076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560">
              <a:extLst>
                <a:ext uri="{FF2B5EF4-FFF2-40B4-BE49-F238E27FC236}">
                  <a16:creationId xmlns:a16="http://schemas.microsoft.com/office/drawing/2014/main" id="{56A48B65-4D1A-244C-AED3-C64F142C9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561">
              <a:extLst>
                <a:ext uri="{FF2B5EF4-FFF2-40B4-BE49-F238E27FC236}">
                  <a16:creationId xmlns:a16="http://schemas.microsoft.com/office/drawing/2014/main" id="{87AC54D5-0B92-EC47-879B-C9D70762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562">
              <a:extLst>
                <a:ext uri="{FF2B5EF4-FFF2-40B4-BE49-F238E27FC236}">
                  <a16:creationId xmlns:a16="http://schemas.microsoft.com/office/drawing/2014/main" id="{50EA2A4F-3CA0-CC4F-A6DE-DF26AEDF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563">
              <a:extLst>
                <a:ext uri="{FF2B5EF4-FFF2-40B4-BE49-F238E27FC236}">
                  <a16:creationId xmlns:a16="http://schemas.microsoft.com/office/drawing/2014/main" id="{F3A91467-A5C7-654C-9F4A-D4855F10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564">
              <a:extLst>
                <a:ext uri="{FF2B5EF4-FFF2-40B4-BE49-F238E27FC236}">
                  <a16:creationId xmlns:a16="http://schemas.microsoft.com/office/drawing/2014/main" id="{AED3728F-8FCC-9C41-853D-606B503CE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565">
              <a:extLst>
                <a:ext uri="{FF2B5EF4-FFF2-40B4-BE49-F238E27FC236}">
                  <a16:creationId xmlns:a16="http://schemas.microsoft.com/office/drawing/2014/main" id="{5FF3639C-93E2-2846-A50A-03137CF4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566">
              <a:extLst>
                <a:ext uri="{FF2B5EF4-FFF2-40B4-BE49-F238E27FC236}">
                  <a16:creationId xmlns:a16="http://schemas.microsoft.com/office/drawing/2014/main" id="{D48EBA30-8A84-3A47-A9FA-12679B3E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569">
              <a:extLst>
                <a:ext uri="{FF2B5EF4-FFF2-40B4-BE49-F238E27FC236}">
                  <a16:creationId xmlns:a16="http://schemas.microsoft.com/office/drawing/2014/main" id="{1143FE7A-8FFF-C24F-A581-0371CAE6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570">
              <a:extLst>
                <a:ext uri="{FF2B5EF4-FFF2-40B4-BE49-F238E27FC236}">
                  <a16:creationId xmlns:a16="http://schemas.microsoft.com/office/drawing/2014/main" id="{5EDF2250-6A9D-1B4B-85AA-785CE7179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571">
              <a:extLst>
                <a:ext uri="{FF2B5EF4-FFF2-40B4-BE49-F238E27FC236}">
                  <a16:creationId xmlns:a16="http://schemas.microsoft.com/office/drawing/2014/main" id="{2F0A3344-7237-B54B-829F-E24AB49A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572">
              <a:extLst>
                <a:ext uri="{FF2B5EF4-FFF2-40B4-BE49-F238E27FC236}">
                  <a16:creationId xmlns:a16="http://schemas.microsoft.com/office/drawing/2014/main" id="{69FC3231-13F6-C645-86D0-E478BEBC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573">
              <a:extLst>
                <a:ext uri="{FF2B5EF4-FFF2-40B4-BE49-F238E27FC236}">
                  <a16:creationId xmlns:a16="http://schemas.microsoft.com/office/drawing/2014/main" id="{786B71C0-F536-B84D-A5B2-D7FBF375C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574">
              <a:extLst>
                <a:ext uri="{FF2B5EF4-FFF2-40B4-BE49-F238E27FC236}">
                  <a16:creationId xmlns:a16="http://schemas.microsoft.com/office/drawing/2014/main" id="{6F6FF8FC-57F4-7B46-BE09-EC70F78F6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575">
              <a:extLst>
                <a:ext uri="{FF2B5EF4-FFF2-40B4-BE49-F238E27FC236}">
                  <a16:creationId xmlns:a16="http://schemas.microsoft.com/office/drawing/2014/main" id="{ACF1E278-6928-9A41-9B06-FFEA09F5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577">
              <a:extLst>
                <a:ext uri="{FF2B5EF4-FFF2-40B4-BE49-F238E27FC236}">
                  <a16:creationId xmlns:a16="http://schemas.microsoft.com/office/drawing/2014/main" id="{481B3307-39EB-3A46-BE24-13E9A6CC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578">
              <a:extLst>
                <a:ext uri="{FF2B5EF4-FFF2-40B4-BE49-F238E27FC236}">
                  <a16:creationId xmlns:a16="http://schemas.microsoft.com/office/drawing/2014/main" id="{C0EA366C-97DC-AC4B-8D06-018C1548F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579">
              <a:extLst>
                <a:ext uri="{FF2B5EF4-FFF2-40B4-BE49-F238E27FC236}">
                  <a16:creationId xmlns:a16="http://schemas.microsoft.com/office/drawing/2014/main" id="{2E9499A3-F30C-8E4F-BFDB-A8F3C485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580">
              <a:extLst>
                <a:ext uri="{FF2B5EF4-FFF2-40B4-BE49-F238E27FC236}">
                  <a16:creationId xmlns:a16="http://schemas.microsoft.com/office/drawing/2014/main" id="{2E70898A-681A-6440-A3E2-57A97FFC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581">
              <a:extLst>
                <a:ext uri="{FF2B5EF4-FFF2-40B4-BE49-F238E27FC236}">
                  <a16:creationId xmlns:a16="http://schemas.microsoft.com/office/drawing/2014/main" id="{1345D49F-3AF3-0A4C-A6AB-65977D94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582">
              <a:extLst>
                <a:ext uri="{FF2B5EF4-FFF2-40B4-BE49-F238E27FC236}">
                  <a16:creationId xmlns:a16="http://schemas.microsoft.com/office/drawing/2014/main" id="{B46D175D-D5DC-5D41-85C5-1311F837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83">
              <a:extLst>
                <a:ext uri="{FF2B5EF4-FFF2-40B4-BE49-F238E27FC236}">
                  <a16:creationId xmlns:a16="http://schemas.microsoft.com/office/drawing/2014/main" id="{6AA2C94A-7613-564A-95D7-06D9800A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584">
              <a:extLst>
                <a:ext uri="{FF2B5EF4-FFF2-40B4-BE49-F238E27FC236}">
                  <a16:creationId xmlns:a16="http://schemas.microsoft.com/office/drawing/2014/main" id="{CC7CC141-8B58-104C-B4F3-D25B8DC5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87">
              <a:extLst>
                <a:ext uri="{FF2B5EF4-FFF2-40B4-BE49-F238E27FC236}">
                  <a16:creationId xmlns:a16="http://schemas.microsoft.com/office/drawing/2014/main" id="{12109B63-98EF-6148-A661-E49C9F9B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588">
              <a:extLst>
                <a:ext uri="{FF2B5EF4-FFF2-40B4-BE49-F238E27FC236}">
                  <a16:creationId xmlns:a16="http://schemas.microsoft.com/office/drawing/2014/main" id="{CFBF2EE1-E46A-C64D-AA4B-A9E1B39E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589">
              <a:extLst>
                <a:ext uri="{FF2B5EF4-FFF2-40B4-BE49-F238E27FC236}">
                  <a16:creationId xmlns:a16="http://schemas.microsoft.com/office/drawing/2014/main" id="{C09EEC0B-F811-B249-B550-EFEF4B7F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590">
              <a:extLst>
                <a:ext uri="{FF2B5EF4-FFF2-40B4-BE49-F238E27FC236}">
                  <a16:creationId xmlns:a16="http://schemas.microsoft.com/office/drawing/2014/main" id="{2A3F7DDC-8894-3947-9772-51FD2B9A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591">
              <a:extLst>
                <a:ext uri="{FF2B5EF4-FFF2-40B4-BE49-F238E27FC236}">
                  <a16:creationId xmlns:a16="http://schemas.microsoft.com/office/drawing/2014/main" id="{38BB8DA5-B39E-6444-915F-2CD5F49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592">
              <a:extLst>
                <a:ext uri="{FF2B5EF4-FFF2-40B4-BE49-F238E27FC236}">
                  <a16:creationId xmlns:a16="http://schemas.microsoft.com/office/drawing/2014/main" id="{74E26D1A-D2E2-0542-8521-65F2A219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593">
              <a:extLst>
                <a:ext uri="{FF2B5EF4-FFF2-40B4-BE49-F238E27FC236}">
                  <a16:creationId xmlns:a16="http://schemas.microsoft.com/office/drawing/2014/main" id="{4238881F-94AD-3041-9101-4B143FA7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594">
              <a:extLst>
                <a:ext uri="{FF2B5EF4-FFF2-40B4-BE49-F238E27FC236}">
                  <a16:creationId xmlns:a16="http://schemas.microsoft.com/office/drawing/2014/main" id="{21B1FB0F-92DF-244C-855A-11FEF831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595">
              <a:extLst>
                <a:ext uri="{FF2B5EF4-FFF2-40B4-BE49-F238E27FC236}">
                  <a16:creationId xmlns:a16="http://schemas.microsoft.com/office/drawing/2014/main" id="{186FB035-0F25-0440-8B02-20BF32DFB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598">
              <a:extLst>
                <a:ext uri="{FF2B5EF4-FFF2-40B4-BE49-F238E27FC236}">
                  <a16:creationId xmlns:a16="http://schemas.microsoft.com/office/drawing/2014/main" id="{21962674-70AC-8542-BD75-2B9CBD08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599">
              <a:extLst>
                <a:ext uri="{FF2B5EF4-FFF2-40B4-BE49-F238E27FC236}">
                  <a16:creationId xmlns:a16="http://schemas.microsoft.com/office/drawing/2014/main" id="{3F37AB9E-2D01-E94A-A1AA-97724948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00">
              <a:extLst>
                <a:ext uri="{FF2B5EF4-FFF2-40B4-BE49-F238E27FC236}">
                  <a16:creationId xmlns:a16="http://schemas.microsoft.com/office/drawing/2014/main" id="{C578ECCF-D465-6D47-8D8F-857F37F34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01">
              <a:extLst>
                <a:ext uri="{FF2B5EF4-FFF2-40B4-BE49-F238E27FC236}">
                  <a16:creationId xmlns:a16="http://schemas.microsoft.com/office/drawing/2014/main" id="{C02AD52D-920A-094D-B280-D3D02998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602">
              <a:extLst>
                <a:ext uri="{FF2B5EF4-FFF2-40B4-BE49-F238E27FC236}">
                  <a16:creationId xmlns:a16="http://schemas.microsoft.com/office/drawing/2014/main" id="{D6942536-9996-CE4D-A86A-4CEB74ED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603">
              <a:extLst>
                <a:ext uri="{FF2B5EF4-FFF2-40B4-BE49-F238E27FC236}">
                  <a16:creationId xmlns:a16="http://schemas.microsoft.com/office/drawing/2014/main" id="{D30511B4-48F1-BC43-B63D-E0C2FF1B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604">
              <a:extLst>
                <a:ext uri="{FF2B5EF4-FFF2-40B4-BE49-F238E27FC236}">
                  <a16:creationId xmlns:a16="http://schemas.microsoft.com/office/drawing/2014/main" id="{B52EE743-DA97-8448-AFA1-8239A4F75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605">
              <a:extLst>
                <a:ext uri="{FF2B5EF4-FFF2-40B4-BE49-F238E27FC236}">
                  <a16:creationId xmlns:a16="http://schemas.microsoft.com/office/drawing/2014/main" id="{DCAD4DF6-7758-F540-BC22-5D5775AE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606">
              <a:extLst>
                <a:ext uri="{FF2B5EF4-FFF2-40B4-BE49-F238E27FC236}">
                  <a16:creationId xmlns:a16="http://schemas.microsoft.com/office/drawing/2014/main" id="{49C181C5-A65E-2441-9167-4C3ABD9D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609">
              <a:extLst>
                <a:ext uri="{FF2B5EF4-FFF2-40B4-BE49-F238E27FC236}">
                  <a16:creationId xmlns:a16="http://schemas.microsoft.com/office/drawing/2014/main" id="{C9F812B3-7CD9-9F40-BA1A-1CF8E5E7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: Shape 134">
              <a:extLst>
                <a:ext uri="{FF2B5EF4-FFF2-40B4-BE49-F238E27FC236}">
                  <a16:creationId xmlns:a16="http://schemas.microsoft.com/office/drawing/2014/main" id="{A6A6D7F7-A190-714F-9099-60F34A3D5133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515">
              <a:extLst>
                <a:ext uri="{FF2B5EF4-FFF2-40B4-BE49-F238E27FC236}">
                  <a16:creationId xmlns:a16="http://schemas.microsoft.com/office/drawing/2014/main" id="{80389392-B7CC-DA4C-82AE-DFC1DC0F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2" name="Rectangle 516">
              <a:extLst>
                <a:ext uri="{FF2B5EF4-FFF2-40B4-BE49-F238E27FC236}">
                  <a16:creationId xmlns:a16="http://schemas.microsoft.com/office/drawing/2014/main" id="{D013155B-52B6-DC4B-82E6-F63C46BE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3" name="Rectangle 515">
              <a:extLst>
                <a:ext uri="{FF2B5EF4-FFF2-40B4-BE49-F238E27FC236}">
                  <a16:creationId xmlns:a16="http://schemas.microsoft.com/office/drawing/2014/main" id="{6D955EC6-8ED2-FA42-AD95-FB7599A7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4" name="Rectangle 515">
              <a:extLst>
                <a:ext uri="{FF2B5EF4-FFF2-40B4-BE49-F238E27FC236}">
                  <a16:creationId xmlns:a16="http://schemas.microsoft.com/office/drawing/2014/main" id="{6BB21207-B1AD-7045-A076-F17C85A8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5" name="Rectangle 693">
              <a:extLst>
                <a:ext uri="{FF2B5EF4-FFF2-40B4-BE49-F238E27FC236}">
                  <a16:creationId xmlns:a16="http://schemas.microsoft.com/office/drawing/2014/main" id="{3F370276-B570-744F-9868-BF8966BAD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99093" y="4581382"/>
              <a:ext cx="570081" cy="1324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(SOX9)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6" name="Rectangle 184">
              <a:extLst>
                <a:ext uri="{FF2B5EF4-FFF2-40B4-BE49-F238E27FC236}">
                  <a16:creationId xmlns:a16="http://schemas.microsoft.com/office/drawing/2014/main" id="{6911BBB0-564F-0343-96DD-6BC82CA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Rectangle 195">
              <a:extLst>
                <a:ext uri="{FF2B5EF4-FFF2-40B4-BE49-F238E27FC236}">
                  <a16:creationId xmlns:a16="http://schemas.microsoft.com/office/drawing/2014/main" id="{8C6FD8DB-2C09-9D46-89C3-A616BB54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8" name="Rectangle 206">
              <a:extLst>
                <a:ext uri="{FF2B5EF4-FFF2-40B4-BE49-F238E27FC236}">
                  <a16:creationId xmlns:a16="http://schemas.microsoft.com/office/drawing/2014/main" id="{A2BADB68-FCD7-DE43-AFE7-F064EC5E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9" name="Rectangle 557">
              <a:extLst>
                <a:ext uri="{FF2B5EF4-FFF2-40B4-BE49-F238E27FC236}">
                  <a16:creationId xmlns:a16="http://schemas.microsoft.com/office/drawing/2014/main" id="{D3ED3066-5C76-6E44-A226-6E19DA243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40" name="Rectangle 195">
              <a:extLst>
                <a:ext uri="{FF2B5EF4-FFF2-40B4-BE49-F238E27FC236}">
                  <a16:creationId xmlns:a16="http://schemas.microsoft.com/office/drawing/2014/main" id="{60192D68-ABC8-CE4E-929B-24A6AF5C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206">
              <a:extLst>
                <a:ext uri="{FF2B5EF4-FFF2-40B4-BE49-F238E27FC236}">
                  <a16:creationId xmlns:a16="http://schemas.microsoft.com/office/drawing/2014/main" id="{F783E4CF-AACC-9B4D-AB61-2BDBA69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483183" y="429307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Expected Results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ED472-5676-AA4D-9666-FE4515DC5137}"/>
              </a:ext>
            </a:extLst>
          </p:cNvPr>
          <p:cNvSpPr txBox="1"/>
          <p:nvPr/>
        </p:nvSpPr>
        <p:spPr>
          <a:xfrm>
            <a:off x="1678813" y="4128008"/>
            <a:ext cx="2012795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HT-29 KRT20 GFP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84616-2871-8842-B347-C408CB82E17D}"/>
              </a:ext>
            </a:extLst>
          </p:cNvPr>
          <p:cNvSpPr txBox="1"/>
          <p:nvPr/>
        </p:nvSpPr>
        <p:spPr>
          <a:xfrm>
            <a:off x="1738061" y="1209398"/>
            <a:ext cx="1894301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/>
              <a:t>LS180 SOX9 GFP</a:t>
            </a:r>
            <a:endParaRPr lang="en-US" sz="2000" dirty="0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08243585-2B76-4E1E-8056-29273F0EA7DC}"/>
              </a:ext>
            </a:extLst>
          </p:cNvPr>
          <p:cNvGrpSpPr/>
          <p:nvPr/>
        </p:nvGrpSpPr>
        <p:grpSpPr>
          <a:xfrm>
            <a:off x="3765192" y="4567010"/>
            <a:ext cx="2341439" cy="2425085"/>
            <a:chOff x="4217919" y="4002087"/>
            <a:chExt cx="1919009" cy="1815663"/>
          </a:xfrm>
        </p:grpSpPr>
        <p:sp>
          <p:nvSpPr>
            <p:cNvPr id="323" name="Rectangle 449">
              <a:extLst>
                <a:ext uri="{FF2B5EF4-FFF2-40B4-BE49-F238E27FC236}">
                  <a16:creationId xmlns:a16="http://schemas.microsoft.com/office/drawing/2014/main" id="{7F611DB4-2781-44A8-961C-C18BB7962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50">
              <a:extLst>
                <a:ext uri="{FF2B5EF4-FFF2-40B4-BE49-F238E27FC236}">
                  <a16:creationId xmlns:a16="http://schemas.microsoft.com/office/drawing/2014/main" id="{DDE38530-030A-4B08-BBB9-86AA64EE5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Line 451">
              <a:extLst>
                <a:ext uri="{FF2B5EF4-FFF2-40B4-BE49-F238E27FC236}">
                  <a16:creationId xmlns:a16="http://schemas.microsoft.com/office/drawing/2014/main" id="{7349B461-C5DD-49FB-AB7A-47B27393E6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54">
              <a:extLst>
                <a:ext uri="{FF2B5EF4-FFF2-40B4-BE49-F238E27FC236}">
                  <a16:creationId xmlns:a16="http://schemas.microsoft.com/office/drawing/2014/main" id="{1AC953F3-E10A-4A7A-B55A-0188A30B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Line 455">
              <a:extLst>
                <a:ext uri="{FF2B5EF4-FFF2-40B4-BE49-F238E27FC236}">
                  <a16:creationId xmlns:a16="http://schemas.microsoft.com/office/drawing/2014/main" id="{E2467E78-3E67-4D41-86BA-0AFB060B3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8" name="Picture 458">
              <a:extLst>
                <a:ext uri="{FF2B5EF4-FFF2-40B4-BE49-F238E27FC236}">
                  <a16:creationId xmlns:a16="http://schemas.microsoft.com/office/drawing/2014/main" id="{2E0CF4AD-A0BA-4727-A156-1E3AA6B56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9" name="Picture 459">
              <a:extLst>
                <a:ext uri="{FF2B5EF4-FFF2-40B4-BE49-F238E27FC236}">
                  <a16:creationId xmlns:a16="http://schemas.microsoft.com/office/drawing/2014/main" id="{4523C2A5-5FCA-445A-A754-C1E8324F2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0" name="Picture 460">
              <a:extLst>
                <a:ext uri="{FF2B5EF4-FFF2-40B4-BE49-F238E27FC236}">
                  <a16:creationId xmlns:a16="http://schemas.microsoft.com/office/drawing/2014/main" id="{199C3EFA-30CA-4D58-BEE4-450C56033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" name="Picture 461">
              <a:extLst>
                <a:ext uri="{FF2B5EF4-FFF2-40B4-BE49-F238E27FC236}">
                  <a16:creationId xmlns:a16="http://schemas.microsoft.com/office/drawing/2014/main" id="{2CBEDE17-D998-4883-AD90-AC320F247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Picture 462">
              <a:extLst>
                <a:ext uri="{FF2B5EF4-FFF2-40B4-BE49-F238E27FC236}">
                  <a16:creationId xmlns:a16="http://schemas.microsoft.com/office/drawing/2014/main" id="{A6271326-39FB-4392-B0EF-4001D2FB5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3" name="Picture 463">
              <a:extLst>
                <a:ext uri="{FF2B5EF4-FFF2-40B4-BE49-F238E27FC236}">
                  <a16:creationId xmlns:a16="http://schemas.microsoft.com/office/drawing/2014/main" id="{BD1BEDE0-9D7D-4C10-9B8E-1442A3648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4" name="Picture 464">
              <a:extLst>
                <a:ext uri="{FF2B5EF4-FFF2-40B4-BE49-F238E27FC236}">
                  <a16:creationId xmlns:a16="http://schemas.microsoft.com/office/drawing/2014/main" id="{E6D81ADC-76AE-4684-8AB6-50D581577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Picture 465">
              <a:extLst>
                <a:ext uri="{FF2B5EF4-FFF2-40B4-BE49-F238E27FC236}">
                  <a16:creationId xmlns:a16="http://schemas.microsoft.com/office/drawing/2014/main" id="{F6278C87-5898-41D0-81D4-B1E05A715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6" name="Freeform 466">
              <a:extLst>
                <a:ext uri="{FF2B5EF4-FFF2-40B4-BE49-F238E27FC236}">
                  <a16:creationId xmlns:a16="http://schemas.microsoft.com/office/drawing/2014/main" id="{99AABB77-81EE-41B6-9B02-6CB9A7627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Rectangle 467">
              <a:extLst>
                <a:ext uri="{FF2B5EF4-FFF2-40B4-BE49-F238E27FC236}">
                  <a16:creationId xmlns:a16="http://schemas.microsoft.com/office/drawing/2014/main" id="{A77F5E4B-1A9A-4AF0-9052-F3AC4C0E6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468">
              <a:extLst>
                <a:ext uri="{FF2B5EF4-FFF2-40B4-BE49-F238E27FC236}">
                  <a16:creationId xmlns:a16="http://schemas.microsoft.com/office/drawing/2014/main" id="{77CBEABD-CA94-4BA0-8DFF-9C9978CDD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Rectangle 469">
              <a:extLst>
                <a:ext uri="{FF2B5EF4-FFF2-40B4-BE49-F238E27FC236}">
                  <a16:creationId xmlns:a16="http://schemas.microsoft.com/office/drawing/2014/main" id="{47C9548E-7548-4200-9D88-F11AA47A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470">
              <a:extLst>
                <a:ext uri="{FF2B5EF4-FFF2-40B4-BE49-F238E27FC236}">
                  <a16:creationId xmlns:a16="http://schemas.microsoft.com/office/drawing/2014/main" id="{5DADC818-96F8-4988-A3D6-8A8981981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471">
              <a:extLst>
                <a:ext uri="{FF2B5EF4-FFF2-40B4-BE49-F238E27FC236}">
                  <a16:creationId xmlns:a16="http://schemas.microsoft.com/office/drawing/2014/main" id="{6EE6C2AE-92DE-46BE-9D76-C4D217150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472">
              <a:extLst>
                <a:ext uri="{FF2B5EF4-FFF2-40B4-BE49-F238E27FC236}">
                  <a16:creationId xmlns:a16="http://schemas.microsoft.com/office/drawing/2014/main" id="{AA1E6177-DF39-4BF4-A9DC-B359BEDF9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473">
              <a:extLst>
                <a:ext uri="{FF2B5EF4-FFF2-40B4-BE49-F238E27FC236}">
                  <a16:creationId xmlns:a16="http://schemas.microsoft.com/office/drawing/2014/main" id="{878A60D4-4F93-4557-B61D-D850D0082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474">
              <a:extLst>
                <a:ext uri="{FF2B5EF4-FFF2-40B4-BE49-F238E27FC236}">
                  <a16:creationId xmlns:a16="http://schemas.microsoft.com/office/drawing/2014/main" id="{77241875-15E5-421F-94EF-C1B220D43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477">
              <a:extLst>
                <a:ext uri="{FF2B5EF4-FFF2-40B4-BE49-F238E27FC236}">
                  <a16:creationId xmlns:a16="http://schemas.microsoft.com/office/drawing/2014/main" id="{58505140-F389-4AEC-A7EF-A4E200455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478">
              <a:extLst>
                <a:ext uri="{FF2B5EF4-FFF2-40B4-BE49-F238E27FC236}">
                  <a16:creationId xmlns:a16="http://schemas.microsoft.com/office/drawing/2014/main" id="{9FAAACBE-7C06-4B57-B9CE-040B76321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479">
              <a:extLst>
                <a:ext uri="{FF2B5EF4-FFF2-40B4-BE49-F238E27FC236}">
                  <a16:creationId xmlns:a16="http://schemas.microsoft.com/office/drawing/2014/main" id="{F4868497-6E65-40B4-9B07-3DA3C4F56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480">
              <a:extLst>
                <a:ext uri="{FF2B5EF4-FFF2-40B4-BE49-F238E27FC236}">
                  <a16:creationId xmlns:a16="http://schemas.microsoft.com/office/drawing/2014/main" id="{51F33CE6-1258-44D8-89A8-4BA795FE4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481">
              <a:extLst>
                <a:ext uri="{FF2B5EF4-FFF2-40B4-BE49-F238E27FC236}">
                  <a16:creationId xmlns:a16="http://schemas.microsoft.com/office/drawing/2014/main" id="{A052FC8D-6689-4AE8-972D-117AD5A5E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482">
              <a:extLst>
                <a:ext uri="{FF2B5EF4-FFF2-40B4-BE49-F238E27FC236}">
                  <a16:creationId xmlns:a16="http://schemas.microsoft.com/office/drawing/2014/main" id="{C6D13C0B-BF58-4C14-8439-F4D969FF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483">
              <a:extLst>
                <a:ext uri="{FF2B5EF4-FFF2-40B4-BE49-F238E27FC236}">
                  <a16:creationId xmlns:a16="http://schemas.microsoft.com/office/drawing/2014/main" id="{F6E3BEE7-8CC7-40F2-8E52-D79134E9B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484">
              <a:extLst>
                <a:ext uri="{FF2B5EF4-FFF2-40B4-BE49-F238E27FC236}">
                  <a16:creationId xmlns:a16="http://schemas.microsoft.com/office/drawing/2014/main" id="{8AD75599-BE4E-46D9-B59C-0532E1337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485">
              <a:extLst>
                <a:ext uri="{FF2B5EF4-FFF2-40B4-BE49-F238E27FC236}">
                  <a16:creationId xmlns:a16="http://schemas.microsoft.com/office/drawing/2014/main" id="{BFB0C8FA-00F2-4BCB-AEDC-754031B3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488">
              <a:extLst>
                <a:ext uri="{FF2B5EF4-FFF2-40B4-BE49-F238E27FC236}">
                  <a16:creationId xmlns:a16="http://schemas.microsoft.com/office/drawing/2014/main" id="{B1883833-9E70-4755-912F-45F24AAAD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489">
              <a:extLst>
                <a:ext uri="{FF2B5EF4-FFF2-40B4-BE49-F238E27FC236}">
                  <a16:creationId xmlns:a16="http://schemas.microsoft.com/office/drawing/2014/main" id="{50A61B7D-C1DD-4A07-9BC0-95557179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490">
              <a:extLst>
                <a:ext uri="{FF2B5EF4-FFF2-40B4-BE49-F238E27FC236}">
                  <a16:creationId xmlns:a16="http://schemas.microsoft.com/office/drawing/2014/main" id="{75374369-E849-4AF1-B742-EE4CA3E3A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491">
              <a:extLst>
                <a:ext uri="{FF2B5EF4-FFF2-40B4-BE49-F238E27FC236}">
                  <a16:creationId xmlns:a16="http://schemas.microsoft.com/office/drawing/2014/main" id="{5636079A-B7DD-47D0-9F7D-3BE000BA3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492">
              <a:extLst>
                <a:ext uri="{FF2B5EF4-FFF2-40B4-BE49-F238E27FC236}">
                  <a16:creationId xmlns:a16="http://schemas.microsoft.com/office/drawing/2014/main" id="{4E6A1A46-D39C-43C1-B4B2-30BF9C8F7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493">
              <a:extLst>
                <a:ext uri="{FF2B5EF4-FFF2-40B4-BE49-F238E27FC236}">
                  <a16:creationId xmlns:a16="http://schemas.microsoft.com/office/drawing/2014/main" id="{6E55D550-6699-4017-A64C-532D335B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494">
              <a:extLst>
                <a:ext uri="{FF2B5EF4-FFF2-40B4-BE49-F238E27FC236}">
                  <a16:creationId xmlns:a16="http://schemas.microsoft.com/office/drawing/2014/main" id="{66E76DC2-AB9A-49D6-9EF2-A5978E1E6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496">
              <a:extLst>
                <a:ext uri="{FF2B5EF4-FFF2-40B4-BE49-F238E27FC236}">
                  <a16:creationId xmlns:a16="http://schemas.microsoft.com/office/drawing/2014/main" id="{AF3FB548-8610-45FF-9068-ABD2E7988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497">
              <a:extLst>
                <a:ext uri="{FF2B5EF4-FFF2-40B4-BE49-F238E27FC236}">
                  <a16:creationId xmlns:a16="http://schemas.microsoft.com/office/drawing/2014/main" id="{1EFF32F6-B5D4-429E-B27F-7AC3C96B7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498">
              <a:extLst>
                <a:ext uri="{FF2B5EF4-FFF2-40B4-BE49-F238E27FC236}">
                  <a16:creationId xmlns:a16="http://schemas.microsoft.com/office/drawing/2014/main" id="{D75540B9-A040-4165-AFFD-5A5E5D087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499">
              <a:extLst>
                <a:ext uri="{FF2B5EF4-FFF2-40B4-BE49-F238E27FC236}">
                  <a16:creationId xmlns:a16="http://schemas.microsoft.com/office/drawing/2014/main" id="{4BEF0BC5-30D5-49A9-99A4-DF77E21CB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500">
              <a:extLst>
                <a:ext uri="{FF2B5EF4-FFF2-40B4-BE49-F238E27FC236}">
                  <a16:creationId xmlns:a16="http://schemas.microsoft.com/office/drawing/2014/main" id="{BF040722-8505-412B-9F87-E40E14BC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501">
              <a:extLst>
                <a:ext uri="{FF2B5EF4-FFF2-40B4-BE49-F238E27FC236}">
                  <a16:creationId xmlns:a16="http://schemas.microsoft.com/office/drawing/2014/main" id="{F4640625-1ED9-4DFE-A525-9693C820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502">
              <a:extLst>
                <a:ext uri="{FF2B5EF4-FFF2-40B4-BE49-F238E27FC236}">
                  <a16:creationId xmlns:a16="http://schemas.microsoft.com/office/drawing/2014/main" id="{E4CF6334-4AF2-4F8A-A7D0-01B2CE592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503">
              <a:extLst>
                <a:ext uri="{FF2B5EF4-FFF2-40B4-BE49-F238E27FC236}">
                  <a16:creationId xmlns:a16="http://schemas.microsoft.com/office/drawing/2014/main" id="{62FDEBB7-70B2-47A1-994E-7A13BAF54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506">
              <a:extLst>
                <a:ext uri="{FF2B5EF4-FFF2-40B4-BE49-F238E27FC236}">
                  <a16:creationId xmlns:a16="http://schemas.microsoft.com/office/drawing/2014/main" id="{A999EED4-40B0-4F21-8171-0B1144DF8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507">
              <a:extLst>
                <a:ext uri="{FF2B5EF4-FFF2-40B4-BE49-F238E27FC236}">
                  <a16:creationId xmlns:a16="http://schemas.microsoft.com/office/drawing/2014/main" id="{6FA7EF8A-278D-4E62-AD32-4ABA8A88E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508">
              <a:extLst>
                <a:ext uri="{FF2B5EF4-FFF2-40B4-BE49-F238E27FC236}">
                  <a16:creationId xmlns:a16="http://schemas.microsoft.com/office/drawing/2014/main" id="{3FD47B5B-23A7-4D69-8918-B46866892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Rectangle 509">
              <a:extLst>
                <a:ext uri="{FF2B5EF4-FFF2-40B4-BE49-F238E27FC236}">
                  <a16:creationId xmlns:a16="http://schemas.microsoft.com/office/drawing/2014/main" id="{0F096FE0-0EB0-4A96-883D-C9CFA530F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Rectangle 510">
              <a:extLst>
                <a:ext uri="{FF2B5EF4-FFF2-40B4-BE49-F238E27FC236}">
                  <a16:creationId xmlns:a16="http://schemas.microsoft.com/office/drawing/2014/main" id="{8609FCF0-809E-4E85-85A6-C66A442CB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Rectangle 511">
              <a:extLst>
                <a:ext uri="{FF2B5EF4-FFF2-40B4-BE49-F238E27FC236}">
                  <a16:creationId xmlns:a16="http://schemas.microsoft.com/office/drawing/2014/main" id="{FED6C0C7-B635-4B09-96FC-707C9092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Rectangle 512">
              <a:extLst>
                <a:ext uri="{FF2B5EF4-FFF2-40B4-BE49-F238E27FC236}">
                  <a16:creationId xmlns:a16="http://schemas.microsoft.com/office/drawing/2014/main" id="{95AD65C0-4A51-43B5-AA68-029DA7786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Rectangle 513">
              <a:extLst>
                <a:ext uri="{FF2B5EF4-FFF2-40B4-BE49-F238E27FC236}">
                  <a16:creationId xmlns:a16="http://schemas.microsoft.com/office/drawing/2014/main" id="{1E899193-ACA8-491E-923B-DC5D73B3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Rectangle 514">
              <a:extLst>
                <a:ext uri="{FF2B5EF4-FFF2-40B4-BE49-F238E27FC236}">
                  <a16:creationId xmlns:a16="http://schemas.microsoft.com/office/drawing/2014/main" id="{09B52108-C44B-4979-ADA2-304A0FF81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Rectangle 517">
              <a:extLst>
                <a:ext uri="{FF2B5EF4-FFF2-40B4-BE49-F238E27FC236}">
                  <a16:creationId xmlns:a16="http://schemas.microsoft.com/office/drawing/2014/main" id="{899681E7-FC1C-4998-A6FB-436CC5850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Rectangle 518">
              <a:extLst>
                <a:ext uri="{FF2B5EF4-FFF2-40B4-BE49-F238E27FC236}">
                  <a16:creationId xmlns:a16="http://schemas.microsoft.com/office/drawing/2014/main" id="{E2BDEA8F-5E69-4A15-85C1-2CD7D3556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Rectangle 519">
              <a:extLst>
                <a:ext uri="{FF2B5EF4-FFF2-40B4-BE49-F238E27FC236}">
                  <a16:creationId xmlns:a16="http://schemas.microsoft.com/office/drawing/2014/main" id="{771E0D94-74B3-495D-B1E9-03F49514B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Rectangle 520">
              <a:extLst>
                <a:ext uri="{FF2B5EF4-FFF2-40B4-BE49-F238E27FC236}">
                  <a16:creationId xmlns:a16="http://schemas.microsoft.com/office/drawing/2014/main" id="{D336535C-B1AC-4778-BB9E-1445D305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Rectangle 521">
              <a:extLst>
                <a:ext uri="{FF2B5EF4-FFF2-40B4-BE49-F238E27FC236}">
                  <a16:creationId xmlns:a16="http://schemas.microsoft.com/office/drawing/2014/main" id="{5472DBFA-093E-4E22-8FF6-79E0390A8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Rectangle 522">
              <a:extLst>
                <a:ext uri="{FF2B5EF4-FFF2-40B4-BE49-F238E27FC236}">
                  <a16:creationId xmlns:a16="http://schemas.microsoft.com/office/drawing/2014/main" id="{BE4753B6-35A3-4408-ADF4-1FF928EA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Rectangle 523">
              <a:extLst>
                <a:ext uri="{FF2B5EF4-FFF2-40B4-BE49-F238E27FC236}">
                  <a16:creationId xmlns:a16="http://schemas.microsoft.com/office/drawing/2014/main" id="{E8BB1678-2526-4E11-BE2A-079B17838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Rectangle 524">
              <a:extLst>
                <a:ext uri="{FF2B5EF4-FFF2-40B4-BE49-F238E27FC236}">
                  <a16:creationId xmlns:a16="http://schemas.microsoft.com/office/drawing/2014/main" id="{C50C591B-3AD8-45E2-9B64-9F890FC5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Rectangle 525">
              <a:extLst>
                <a:ext uri="{FF2B5EF4-FFF2-40B4-BE49-F238E27FC236}">
                  <a16:creationId xmlns:a16="http://schemas.microsoft.com/office/drawing/2014/main" id="{A3820BDF-2106-4D7E-8694-3CC44F5DD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528">
              <a:extLst>
                <a:ext uri="{FF2B5EF4-FFF2-40B4-BE49-F238E27FC236}">
                  <a16:creationId xmlns:a16="http://schemas.microsoft.com/office/drawing/2014/main" id="{3EC64919-FECA-4815-BBB6-78C528C65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Rectangle 530">
              <a:extLst>
                <a:ext uri="{FF2B5EF4-FFF2-40B4-BE49-F238E27FC236}">
                  <a16:creationId xmlns:a16="http://schemas.microsoft.com/office/drawing/2014/main" id="{0E05A454-4ECA-40A2-9F4B-5DE92DE82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531">
              <a:extLst>
                <a:ext uri="{FF2B5EF4-FFF2-40B4-BE49-F238E27FC236}">
                  <a16:creationId xmlns:a16="http://schemas.microsoft.com/office/drawing/2014/main" id="{57E636EE-2E78-41D2-88EF-577908659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Line 532">
              <a:extLst>
                <a:ext uri="{FF2B5EF4-FFF2-40B4-BE49-F238E27FC236}">
                  <a16:creationId xmlns:a16="http://schemas.microsoft.com/office/drawing/2014/main" id="{A62AC8E6-8CAC-4A5B-8C37-9506D5D81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535">
              <a:extLst>
                <a:ext uri="{FF2B5EF4-FFF2-40B4-BE49-F238E27FC236}">
                  <a16:creationId xmlns:a16="http://schemas.microsoft.com/office/drawing/2014/main" id="{8A0DC139-E737-4F42-9745-9385C5DBC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Line 536">
              <a:extLst>
                <a:ext uri="{FF2B5EF4-FFF2-40B4-BE49-F238E27FC236}">
                  <a16:creationId xmlns:a16="http://schemas.microsoft.com/office/drawing/2014/main" id="{647D702C-8A24-4FB3-A3A5-F890BD51A5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3" name="Picture 539">
              <a:extLst>
                <a:ext uri="{FF2B5EF4-FFF2-40B4-BE49-F238E27FC236}">
                  <a16:creationId xmlns:a16="http://schemas.microsoft.com/office/drawing/2014/main" id="{F34E9C5D-CD39-4BE9-9330-4BB09B50E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4" name="Picture 540">
              <a:extLst>
                <a:ext uri="{FF2B5EF4-FFF2-40B4-BE49-F238E27FC236}">
                  <a16:creationId xmlns:a16="http://schemas.microsoft.com/office/drawing/2014/main" id="{FB24EBE3-680D-4489-B53C-41DF44723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5" name="Picture 541">
              <a:extLst>
                <a:ext uri="{FF2B5EF4-FFF2-40B4-BE49-F238E27FC236}">
                  <a16:creationId xmlns:a16="http://schemas.microsoft.com/office/drawing/2014/main" id="{993FD079-8F34-48D8-B752-FB058A1A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6" name="Picture 542">
              <a:extLst>
                <a:ext uri="{FF2B5EF4-FFF2-40B4-BE49-F238E27FC236}">
                  <a16:creationId xmlns:a16="http://schemas.microsoft.com/office/drawing/2014/main" id="{F1F0D18B-E2A5-4DA7-B15E-9A49DBCA6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7" name="Picture 543">
              <a:extLst>
                <a:ext uri="{FF2B5EF4-FFF2-40B4-BE49-F238E27FC236}">
                  <a16:creationId xmlns:a16="http://schemas.microsoft.com/office/drawing/2014/main" id="{6354CE63-CE0F-4C2E-957F-3FA85F6E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8" name="Picture 544">
              <a:extLst>
                <a:ext uri="{FF2B5EF4-FFF2-40B4-BE49-F238E27FC236}">
                  <a16:creationId xmlns:a16="http://schemas.microsoft.com/office/drawing/2014/main" id="{B83A0927-0CDC-40EA-B9B9-5801E7C41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" name="Picture 545">
              <a:extLst>
                <a:ext uri="{FF2B5EF4-FFF2-40B4-BE49-F238E27FC236}">
                  <a16:creationId xmlns:a16="http://schemas.microsoft.com/office/drawing/2014/main" id="{0EE3C511-D62C-4EE7-B5D4-FA887A4A6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7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0" name="Picture 546">
              <a:extLst>
                <a:ext uri="{FF2B5EF4-FFF2-40B4-BE49-F238E27FC236}">
                  <a16:creationId xmlns:a16="http://schemas.microsoft.com/office/drawing/2014/main" id="{6F4D77C3-3D0F-448C-8AE7-EFA52483D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6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547">
              <a:extLst>
                <a:ext uri="{FF2B5EF4-FFF2-40B4-BE49-F238E27FC236}">
                  <a16:creationId xmlns:a16="http://schemas.microsoft.com/office/drawing/2014/main" id="{FEEFB161-CCE5-4A53-AEDB-EF9694EA0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48">
              <a:extLst>
                <a:ext uri="{FF2B5EF4-FFF2-40B4-BE49-F238E27FC236}">
                  <a16:creationId xmlns:a16="http://schemas.microsoft.com/office/drawing/2014/main" id="{BABCF80E-7866-41A4-8B11-4BECAAD66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549">
              <a:extLst>
                <a:ext uri="{FF2B5EF4-FFF2-40B4-BE49-F238E27FC236}">
                  <a16:creationId xmlns:a16="http://schemas.microsoft.com/office/drawing/2014/main" id="{DAAF18A8-66B3-4FB1-A343-7AE1E2BA7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550">
              <a:extLst>
                <a:ext uri="{FF2B5EF4-FFF2-40B4-BE49-F238E27FC236}">
                  <a16:creationId xmlns:a16="http://schemas.microsoft.com/office/drawing/2014/main" id="{938432C9-654D-4071-A620-FB88EC10E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551">
              <a:extLst>
                <a:ext uri="{FF2B5EF4-FFF2-40B4-BE49-F238E27FC236}">
                  <a16:creationId xmlns:a16="http://schemas.microsoft.com/office/drawing/2014/main" id="{E5829785-52AE-4EED-93E2-2A837674B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552">
              <a:extLst>
                <a:ext uri="{FF2B5EF4-FFF2-40B4-BE49-F238E27FC236}">
                  <a16:creationId xmlns:a16="http://schemas.microsoft.com/office/drawing/2014/main" id="{2385F317-DABF-4F2A-8B30-995274849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553">
              <a:extLst>
                <a:ext uri="{FF2B5EF4-FFF2-40B4-BE49-F238E27FC236}">
                  <a16:creationId xmlns:a16="http://schemas.microsoft.com/office/drawing/2014/main" id="{B83367CF-8641-491C-A77D-ED091A0F8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554">
              <a:extLst>
                <a:ext uri="{FF2B5EF4-FFF2-40B4-BE49-F238E27FC236}">
                  <a16:creationId xmlns:a16="http://schemas.microsoft.com/office/drawing/2014/main" id="{E4A284D6-54B8-4AF0-BD56-35A5985E3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555">
              <a:extLst>
                <a:ext uri="{FF2B5EF4-FFF2-40B4-BE49-F238E27FC236}">
                  <a16:creationId xmlns:a16="http://schemas.microsoft.com/office/drawing/2014/main" id="{F05595B2-491A-47DA-882D-B9CCEB698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558">
              <a:extLst>
                <a:ext uri="{FF2B5EF4-FFF2-40B4-BE49-F238E27FC236}">
                  <a16:creationId xmlns:a16="http://schemas.microsoft.com/office/drawing/2014/main" id="{2701498A-BEFE-4DC2-B31E-A7728BA12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559">
              <a:extLst>
                <a:ext uri="{FF2B5EF4-FFF2-40B4-BE49-F238E27FC236}">
                  <a16:creationId xmlns:a16="http://schemas.microsoft.com/office/drawing/2014/main" id="{09B102C5-2502-4D6B-AE14-095154E54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560">
              <a:extLst>
                <a:ext uri="{FF2B5EF4-FFF2-40B4-BE49-F238E27FC236}">
                  <a16:creationId xmlns:a16="http://schemas.microsoft.com/office/drawing/2014/main" id="{64D317D8-8671-438F-A0DA-D672D71B0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561">
              <a:extLst>
                <a:ext uri="{FF2B5EF4-FFF2-40B4-BE49-F238E27FC236}">
                  <a16:creationId xmlns:a16="http://schemas.microsoft.com/office/drawing/2014/main" id="{F93323D8-B112-4575-A348-20BF6383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562">
              <a:extLst>
                <a:ext uri="{FF2B5EF4-FFF2-40B4-BE49-F238E27FC236}">
                  <a16:creationId xmlns:a16="http://schemas.microsoft.com/office/drawing/2014/main" id="{187246C4-D875-4EA4-9A57-2AB1F8964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563">
              <a:extLst>
                <a:ext uri="{FF2B5EF4-FFF2-40B4-BE49-F238E27FC236}">
                  <a16:creationId xmlns:a16="http://schemas.microsoft.com/office/drawing/2014/main" id="{3988571F-F6AD-49B8-89A3-13BB32A1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564">
              <a:extLst>
                <a:ext uri="{FF2B5EF4-FFF2-40B4-BE49-F238E27FC236}">
                  <a16:creationId xmlns:a16="http://schemas.microsoft.com/office/drawing/2014/main" id="{92AC82A6-659D-455C-B478-95FAF1A65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565">
              <a:extLst>
                <a:ext uri="{FF2B5EF4-FFF2-40B4-BE49-F238E27FC236}">
                  <a16:creationId xmlns:a16="http://schemas.microsoft.com/office/drawing/2014/main" id="{6C3A364C-DAEB-4260-8884-4177A7CDB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566">
              <a:extLst>
                <a:ext uri="{FF2B5EF4-FFF2-40B4-BE49-F238E27FC236}">
                  <a16:creationId xmlns:a16="http://schemas.microsoft.com/office/drawing/2014/main" id="{C42B4CB9-FC45-4FDE-AD97-FA4A145A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569">
              <a:extLst>
                <a:ext uri="{FF2B5EF4-FFF2-40B4-BE49-F238E27FC236}">
                  <a16:creationId xmlns:a16="http://schemas.microsoft.com/office/drawing/2014/main" id="{0342BAD0-D698-4B47-869A-FEBF6E89B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570">
              <a:extLst>
                <a:ext uri="{FF2B5EF4-FFF2-40B4-BE49-F238E27FC236}">
                  <a16:creationId xmlns:a16="http://schemas.microsoft.com/office/drawing/2014/main" id="{939EF8F4-BAD2-4D7A-88F6-C92F3841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571">
              <a:extLst>
                <a:ext uri="{FF2B5EF4-FFF2-40B4-BE49-F238E27FC236}">
                  <a16:creationId xmlns:a16="http://schemas.microsoft.com/office/drawing/2014/main" id="{3A0B4E59-50F2-48EF-9463-787536DD8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572">
              <a:extLst>
                <a:ext uri="{FF2B5EF4-FFF2-40B4-BE49-F238E27FC236}">
                  <a16:creationId xmlns:a16="http://schemas.microsoft.com/office/drawing/2014/main" id="{A9CE43AD-258A-4AA8-8567-0A623F252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573">
              <a:extLst>
                <a:ext uri="{FF2B5EF4-FFF2-40B4-BE49-F238E27FC236}">
                  <a16:creationId xmlns:a16="http://schemas.microsoft.com/office/drawing/2014/main" id="{2A815424-5142-4657-8F98-12DBE8747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574">
              <a:extLst>
                <a:ext uri="{FF2B5EF4-FFF2-40B4-BE49-F238E27FC236}">
                  <a16:creationId xmlns:a16="http://schemas.microsoft.com/office/drawing/2014/main" id="{84896E6A-CD02-4D64-B33E-5AC4768D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575">
              <a:extLst>
                <a:ext uri="{FF2B5EF4-FFF2-40B4-BE49-F238E27FC236}">
                  <a16:creationId xmlns:a16="http://schemas.microsoft.com/office/drawing/2014/main" id="{4500FCA3-DA08-4B2D-A36E-A6A822EB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577">
              <a:extLst>
                <a:ext uri="{FF2B5EF4-FFF2-40B4-BE49-F238E27FC236}">
                  <a16:creationId xmlns:a16="http://schemas.microsoft.com/office/drawing/2014/main" id="{5E785F6A-54FC-4459-88C2-B7D1AE9D7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578">
              <a:extLst>
                <a:ext uri="{FF2B5EF4-FFF2-40B4-BE49-F238E27FC236}">
                  <a16:creationId xmlns:a16="http://schemas.microsoft.com/office/drawing/2014/main" id="{E0AB5B15-BA92-4550-B07B-0BA724E48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579">
              <a:extLst>
                <a:ext uri="{FF2B5EF4-FFF2-40B4-BE49-F238E27FC236}">
                  <a16:creationId xmlns:a16="http://schemas.microsoft.com/office/drawing/2014/main" id="{73F6310C-2885-4993-BE60-C330671F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580">
              <a:extLst>
                <a:ext uri="{FF2B5EF4-FFF2-40B4-BE49-F238E27FC236}">
                  <a16:creationId xmlns:a16="http://schemas.microsoft.com/office/drawing/2014/main" id="{CF607E21-CB9B-4FDE-AFA8-759B063D6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581">
              <a:extLst>
                <a:ext uri="{FF2B5EF4-FFF2-40B4-BE49-F238E27FC236}">
                  <a16:creationId xmlns:a16="http://schemas.microsoft.com/office/drawing/2014/main" id="{09DF6362-DF5E-4FFC-8637-DAC55CC43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582">
              <a:extLst>
                <a:ext uri="{FF2B5EF4-FFF2-40B4-BE49-F238E27FC236}">
                  <a16:creationId xmlns:a16="http://schemas.microsoft.com/office/drawing/2014/main" id="{A1C70FCB-1E54-4AFB-9220-0328A2469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583">
              <a:extLst>
                <a:ext uri="{FF2B5EF4-FFF2-40B4-BE49-F238E27FC236}">
                  <a16:creationId xmlns:a16="http://schemas.microsoft.com/office/drawing/2014/main" id="{972630F7-BBA4-417B-9816-13C30AF80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584">
              <a:extLst>
                <a:ext uri="{FF2B5EF4-FFF2-40B4-BE49-F238E27FC236}">
                  <a16:creationId xmlns:a16="http://schemas.microsoft.com/office/drawing/2014/main" id="{C2984832-6AD6-43BA-A978-F359CCFF0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587">
              <a:extLst>
                <a:ext uri="{FF2B5EF4-FFF2-40B4-BE49-F238E27FC236}">
                  <a16:creationId xmlns:a16="http://schemas.microsoft.com/office/drawing/2014/main" id="{B2BA82A7-B916-4970-887F-D9882C2DA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588">
              <a:extLst>
                <a:ext uri="{FF2B5EF4-FFF2-40B4-BE49-F238E27FC236}">
                  <a16:creationId xmlns:a16="http://schemas.microsoft.com/office/drawing/2014/main" id="{F9D0C28D-771B-4549-84CE-61D4B537C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589">
              <a:extLst>
                <a:ext uri="{FF2B5EF4-FFF2-40B4-BE49-F238E27FC236}">
                  <a16:creationId xmlns:a16="http://schemas.microsoft.com/office/drawing/2014/main" id="{81DDC263-79CD-4347-93D5-86AC78D80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590">
              <a:extLst>
                <a:ext uri="{FF2B5EF4-FFF2-40B4-BE49-F238E27FC236}">
                  <a16:creationId xmlns:a16="http://schemas.microsoft.com/office/drawing/2014/main" id="{87882E8D-D7E4-49C1-A2F9-24AABDB46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591">
              <a:extLst>
                <a:ext uri="{FF2B5EF4-FFF2-40B4-BE49-F238E27FC236}">
                  <a16:creationId xmlns:a16="http://schemas.microsoft.com/office/drawing/2014/main" id="{C1A0BAFC-FA95-4EDE-A953-8A18C4140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592">
              <a:extLst>
                <a:ext uri="{FF2B5EF4-FFF2-40B4-BE49-F238E27FC236}">
                  <a16:creationId xmlns:a16="http://schemas.microsoft.com/office/drawing/2014/main" id="{0103BE87-E481-4458-96C1-DA3F519B7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593">
              <a:extLst>
                <a:ext uri="{FF2B5EF4-FFF2-40B4-BE49-F238E27FC236}">
                  <a16:creationId xmlns:a16="http://schemas.microsoft.com/office/drawing/2014/main" id="{F0E8D555-4940-4984-BCE1-62E098E2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594">
              <a:extLst>
                <a:ext uri="{FF2B5EF4-FFF2-40B4-BE49-F238E27FC236}">
                  <a16:creationId xmlns:a16="http://schemas.microsoft.com/office/drawing/2014/main" id="{BACD551A-75CD-445D-A4EB-524FFF37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595">
              <a:extLst>
                <a:ext uri="{FF2B5EF4-FFF2-40B4-BE49-F238E27FC236}">
                  <a16:creationId xmlns:a16="http://schemas.microsoft.com/office/drawing/2014/main" id="{F20C6B4D-7419-4DE0-BA6F-C73061014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598">
              <a:extLst>
                <a:ext uri="{FF2B5EF4-FFF2-40B4-BE49-F238E27FC236}">
                  <a16:creationId xmlns:a16="http://schemas.microsoft.com/office/drawing/2014/main" id="{B7B02A7A-201A-40AB-B5D4-758E572EF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599">
              <a:extLst>
                <a:ext uri="{FF2B5EF4-FFF2-40B4-BE49-F238E27FC236}">
                  <a16:creationId xmlns:a16="http://schemas.microsoft.com/office/drawing/2014/main" id="{D37BF9F7-72D6-4622-9344-14D5870F0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600">
              <a:extLst>
                <a:ext uri="{FF2B5EF4-FFF2-40B4-BE49-F238E27FC236}">
                  <a16:creationId xmlns:a16="http://schemas.microsoft.com/office/drawing/2014/main" id="{39BB0C0D-5A0E-45AF-A7EF-C66D2400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601">
              <a:extLst>
                <a:ext uri="{FF2B5EF4-FFF2-40B4-BE49-F238E27FC236}">
                  <a16:creationId xmlns:a16="http://schemas.microsoft.com/office/drawing/2014/main" id="{AECE83E2-B033-43F4-BFA3-82DDD2BC0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602">
              <a:extLst>
                <a:ext uri="{FF2B5EF4-FFF2-40B4-BE49-F238E27FC236}">
                  <a16:creationId xmlns:a16="http://schemas.microsoft.com/office/drawing/2014/main" id="{16813D09-4D2F-4F20-B880-E3D6D334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603">
              <a:extLst>
                <a:ext uri="{FF2B5EF4-FFF2-40B4-BE49-F238E27FC236}">
                  <a16:creationId xmlns:a16="http://schemas.microsoft.com/office/drawing/2014/main" id="{456A8779-4226-4D1E-ADCB-67961F3BB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604">
              <a:extLst>
                <a:ext uri="{FF2B5EF4-FFF2-40B4-BE49-F238E27FC236}">
                  <a16:creationId xmlns:a16="http://schemas.microsoft.com/office/drawing/2014/main" id="{DB93D95A-C491-43B4-B7A3-F66B465E1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605">
              <a:extLst>
                <a:ext uri="{FF2B5EF4-FFF2-40B4-BE49-F238E27FC236}">
                  <a16:creationId xmlns:a16="http://schemas.microsoft.com/office/drawing/2014/main" id="{AE4C9C4C-097E-4AC7-9901-BC04008D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606">
              <a:extLst>
                <a:ext uri="{FF2B5EF4-FFF2-40B4-BE49-F238E27FC236}">
                  <a16:creationId xmlns:a16="http://schemas.microsoft.com/office/drawing/2014/main" id="{27374046-9BD1-4543-B77C-DD56FC2E9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Rectangle 609">
              <a:extLst>
                <a:ext uri="{FF2B5EF4-FFF2-40B4-BE49-F238E27FC236}">
                  <a16:creationId xmlns:a16="http://schemas.microsoft.com/office/drawing/2014/main" id="{43BCD597-8560-4F8B-B807-6288C3290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: Shape 134">
              <a:extLst>
                <a:ext uri="{FF2B5EF4-FFF2-40B4-BE49-F238E27FC236}">
                  <a16:creationId xmlns:a16="http://schemas.microsoft.com/office/drawing/2014/main" id="{C21EDADE-0C6B-4242-98F7-B23E1CEE0439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515">
              <a:extLst>
                <a:ext uri="{FF2B5EF4-FFF2-40B4-BE49-F238E27FC236}">
                  <a16:creationId xmlns:a16="http://schemas.microsoft.com/office/drawing/2014/main" id="{D05ECCFB-24B1-42D3-A290-83D58C412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5" name="Rectangle 516">
              <a:extLst>
                <a:ext uri="{FF2B5EF4-FFF2-40B4-BE49-F238E27FC236}">
                  <a16:creationId xmlns:a16="http://schemas.microsoft.com/office/drawing/2014/main" id="{561C5DCE-D4C7-4E69-90F1-F48C39173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6" name="Rectangle 515">
              <a:extLst>
                <a:ext uri="{FF2B5EF4-FFF2-40B4-BE49-F238E27FC236}">
                  <a16:creationId xmlns:a16="http://schemas.microsoft.com/office/drawing/2014/main" id="{688603F0-58FF-46FF-AB4B-F5A992EB8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912" y="4064801"/>
              <a:ext cx="249622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457" name="Rectangle 515">
              <a:extLst>
                <a:ext uri="{FF2B5EF4-FFF2-40B4-BE49-F238E27FC236}">
                  <a16:creationId xmlns:a16="http://schemas.microsoft.com/office/drawing/2014/main" id="{8B54B869-FCB7-4B55-8F2B-621727874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886" y="4685660"/>
              <a:ext cx="331077" cy="19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458" name="Rectangle 693">
              <a:extLst>
                <a:ext uri="{FF2B5EF4-FFF2-40B4-BE49-F238E27FC236}">
                  <a16:creationId xmlns:a16="http://schemas.microsoft.com/office/drawing/2014/main" id="{4B64C000-99A1-4B09-8A0A-F34129729B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3291" y="4581382"/>
              <a:ext cx="621688" cy="13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 (KRT20)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59" name="Rectangle 184">
              <a:extLst>
                <a:ext uri="{FF2B5EF4-FFF2-40B4-BE49-F238E27FC236}">
                  <a16:creationId xmlns:a16="http://schemas.microsoft.com/office/drawing/2014/main" id="{285A71E1-CA52-4011-B87A-A161F83F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0" name="Rectangle 195">
              <a:extLst>
                <a:ext uri="{FF2B5EF4-FFF2-40B4-BE49-F238E27FC236}">
                  <a16:creationId xmlns:a16="http://schemas.microsoft.com/office/drawing/2014/main" id="{265BAC8C-AA6B-48C3-AC5C-1642238FC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1" name="Rectangle 206">
              <a:extLst>
                <a:ext uri="{FF2B5EF4-FFF2-40B4-BE49-F238E27FC236}">
                  <a16:creationId xmlns:a16="http://schemas.microsoft.com/office/drawing/2014/main" id="{873B4E94-FABA-4C92-B0CA-FEF57C41B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2" name="Rectangle 557">
              <a:extLst>
                <a:ext uri="{FF2B5EF4-FFF2-40B4-BE49-F238E27FC236}">
                  <a16:creationId xmlns:a16="http://schemas.microsoft.com/office/drawing/2014/main" id="{974FEFF3-19D6-46C9-B6C9-ACB5130FB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463" name="Rectangle 195">
              <a:extLst>
                <a:ext uri="{FF2B5EF4-FFF2-40B4-BE49-F238E27FC236}">
                  <a16:creationId xmlns:a16="http://schemas.microsoft.com/office/drawing/2014/main" id="{27897283-D4A7-475B-B49C-E791E26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4" name="Rectangle 206">
              <a:extLst>
                <a:ext uri="{FF2B5EF4-FFF2-40B4-BE49-F238E27FC236}">
                  <a16:creationId xmlns:a16="http://schemas.microsoft.com/office/drawing/2014/main" id="{10F95A80-0D8C-4770-BEBA-DFE7C5A0F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00121E9E-E6F0-426B-B96A-F69E6A5B5B2B}"/>
              </a:ext>
            </a:extLst>
          </p:cNvPr>
          <p:cNvGrpSpPr/>
          <p:nvPr/>
        </p:nvGrpSpPr>
        <p:grpSpPr>
          <a:xfrm>
            <a:off x="101729" y="1486645"/>
            <a:ext cx="1326646" cy="2305675"/>
            <a:chOff x="334383" y="1499737"/>
            <a:chExt cx="1326646" cy="23056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8BCF81-5D8E-1646-9DE7-C39E3FCC39CE}"/>
                </a:ext>
              </a:extLst>
            </p:cNvPr>
            <p:cNvGrpSpPr/>
            <p:nvPr/>
          </p:nvGrpSpPr>
          <p:grpSpPr>
            <a:xfrm>
              <a:off x="334383" y="1499737"/>
              <a:ext cx="1326646" cy="2305675"/>
              <a:chOff x="2729215" y="1369270"/>
              <a:chExt cx="2100079" cy="41826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340F3-2AED-4A41-B6E2-60D153AADD82}"/>
                  </a:ext>
                </a:extLst>
              </p:cNvPr>
              <p:cNvSpPr txBox="1"/>
              <p:nvPr/>
            </p:nvSpPr>
            <p:spPr>
              <a:xfrm>
                <a:off x="3108384" y="1369270"/>
                <a:ext cx="1194737" cy="541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8BFE4-5292-D243-97E3-405E7703D154}"/>
                  </a:ext>
                </a:extLst>
              </p:cNvPr>
              <p:cNvSpPr txBox="1"/>
              <p:nvPr/>
            </p:nvSpPr>
            <p:spPr>
              <a:xfrm rot="5400000">
                <a:off x="4010195" y="2904354"/>
                <a:ext cx="1165849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76908E-29DD-8E43-A77C-1150753ACF8F}"/>
                  </a:ext>
                </a:extLst>
              </p:cNvPr>
              <p:cNvSpPr txBox="1"/>
              <p:nvPr/>
            </p:nvSpPr>
            <p:spPr>
              <a:xfrm rot="16200000">
                <a:off x="2419031" y="4709310"/>
                <a:ext cx="1151293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BB67E02-BA59-BD4B-8BDF-AD6C9041DE43}"/>
                  </a:ext>
                </a:extLst>
              </p:cNvPr>
              <p:cNvGrpSpPr/>
              <p:nvPr/>
            </p:nvGrpSpPr>
            <p:grpSpPr>
              <a:xfrm>
                <a:off x="2729215" y="1959275"/>
                <a:ext cx="2087673" cy="3592693"/>
                <a:chOff x="4095250" y="1304057"/>
                <a:chExt cx="1358494" cy="2330854"/>
              </a:xfrm>
            </p:grpSpPr>
            <p:sp>
              <p:nvSpPr>
                <p:cNvPr id="52" name="Freeform: Shape 61">
                  <a:extLst>
                    <a:ext uri="{FF2B5EF4-FFF2-40B4-BE49-F238E27FC236}">
                      <a16:creationId xmlns:a16="http://schemas.microsoft.com/office/drawing/2014/main" id="{4190252C-96E4-5344-BB5D-A5BF9D391E8B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Freeform: Shape 62">
                  <a:extLst>
                    <a:ext uri="{FF2B5EF4-FFF2-40B4-BE49-F238E27FC236}">
                      <a16:creationId xmlns:a16="http://schemas.microsoft.com/office/drawing/2014/main" id="{FF2C36DB-1BF1-C945-9CAC-947A8F4E4216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33D92D-32FB-9345-984B-B6BE20DBB686}"/>
                    </a:ext>
                  </a:extLst>
                </p:cNvPr>
                <p:cNvCxnSpPr>
                  <a:cxnSpLocks/>
                  <a:stCxn id="52" idx="3"/>
                  <a:endCxn id="53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60209DC-332B-C149-AA81-2CB8D27BE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55E69DD-BC7E-9644-A2D7-18C750E88D6F}"/>
                    </a:ext>
                  </a:extLst>
                </p:cNvPr>
                <p:cNvCxnSpPr>
                  <a:cxnSpLocks/>
                  <a:endCxn id="53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C9640BF-AB23-7149-A153-E9CB01744B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7108064-27DD-364F-B211-43B08A80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D3498E1B-BDD0-6842-9CFF-433D635C94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37B8D6A-A687-9140-BDC0-1D0ECEE3D2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F026553-A3BC-F141-8C33-7AC759D969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D0C2BDA-B3D3-1D4C-926C-0A6875D471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E138B54B-72F2-3448-BB87-F01E390B5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C1C73E4-C5C6-424B-B745-44FF871B7B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1AC8FC4-C0AE-2942-A62E-F69271953F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139DB81-FB83-264F-9C32-E6BD8D1D9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E3513E8-223F-E543-B7A4-542CDDAA8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11A10F9-00C8-5945-9B63-D4999CAE7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rgbClr val="FF9B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0CFBA6E-14E3-794E-9009-0E363BF51D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6FF01D7-3153-814F-84F6-A037B9AE6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57FAD94-6642-514C-BA01-78D74CD157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6739D9A-C6DA-0E4E-8F2F-128D224E7F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29E70E9-EF36-BA49-8337-C628CAB50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A6BD546-6885-8F44-AAF0-95C68950D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554812F-68CB-D143-9FE8-E2FA165F0E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C0672FD-E838-854B-8523-365393DA3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4616505-F156-0A42-B546-ABFF17F27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9908EE4-78EC-6044-B404-05B8B9177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0E0C4CC-3D76-0746-A678-8F355FD74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A86A66E-F197-6748-86D2-6B3D5307A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12EE018-1A8E-934F-9AF9-D0DB798D4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02B8F262-6092-6342-85F3-19E76B9757D2}"/>
                    </a:ext>
                  </a:extLst>
                </p:cNvPr>
                <p:cNvCxnSpPr>
                  <a:cxnSpLocks/>
                  <a:stCxn id="52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Freeform: Shape 97">
                <a:extLst>
                  <a:ext uri="{FF2B5EF4-FFF2-40B4-BE49-F238E27FC236}">
                    <a16:creationId xmlns:a16="http://schemas.microsoft.com/office/drawing/2014/main" id="{E0988F5C-9A2A-1D40-9B4F-BEDE81958166}"/>
                  </a:ext>
                </a:extLst>
              </p:cNvPr>
              <p:cNvSpPr/>
              <p:nvPr/>
            </p:nvSpPr>
            <p:spPr>
              <a:xfrm>
                <a:off x="3334347" y="4752911"/>
                <a:ext cx="228891" cy="322568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0" name="Freeform: Shape 98">
                <a:extLst>
                  <a:ext uri="{FF2B5EF4-FFF2-40B4-BE49-F238E27FC236}">
                    <a16:creationId xmlns:a16="http://schemas.microsoft.com/office/drawing/2014/main" id="{D4902703-CE90-5F45-97D6-2C67196491DF}"/>
                  </a:ext>
                </a:extLst>
              </p:cNvPr>
              <p:cNvSpPr/>
              <p:nvPr/>
            </p:nvSpPr>
            <p:spPr>
              <a:xfrm>
                <a:off x="4110716" y="4785991"/>
                <a:ext cx="231105" cy="329072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1" name="Freeform: Shape 99">
                <a:extLst>
                  <a:ext uri="{FF2B5EF4-FFF2-40B4-BE49-F238E27FC236}">
                    <a16:creationId xmlns:a16="http://schemas.microsoft.com/office/drawing/2014/main" id="{52B4727B-3E8E-164A-B14F-080E40CC6609}"/>
                  </a:ext>
                </a:extLst>
              </p:cNvPr>
              <p:cNvSpPr/>
              <p:nvPr/>
            </p:nvSpPr>
            <p:spPr>
              <a:xfrm>
                <a:off x="3089308" y="2196875"/>
                <a:ext cx="233169" cy="403578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Freeform: Shape 100">
                <a:extLst>
                  <a:ext uri="{FF2B5EF4-FFF2-40B4-BE49-F238E27FC236}">
                    <a16:creationId xmlns:a16="http://schemas.microsoft.com/office/drawing/2014/main" id="{A19943A2-4E3E-0046-BA72-589E2019803E}"/>
                  </a:ext>
                </a:extLst>
              </p:cNvPr>
              <p:cNvSpPr/>
              <p:nvPr/>
            </p:nvSpPr>
            <p:spPr>
              <a:xfrm>
                <a:off x="3155338" y="2532159"/>
                <a:ext cx="190867" cy="347697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27C9EB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Freeform: Shape 101">
                <a:extLst>
                  <a:ext uri="{FF2B5EF4-FFF2-40B4-BE49-F238E27FC236}">
                    <a16:creationId xmlns:a16="http://schemas.microsoft.com/office/drawing/2014/main" id="{F0FB1D12-AACB-6445-806A-C9A8413F3C55}"/>
                  </a:ext>
                </a:extLst>
              </p:cNvPr>
              <p:cNvSpPr/>
              <p:nvPr/>
            </p:nvSpPr>
            <p:spPr>
              <a:xfrm>
                <a:off x="3194544" y="2840534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Freeform: Shape 102">
                <a:extLst>
                  <a:ext uri="{FF2B5EF4-FFF2-40B4-BE49-F238E27FC236}">
                    <a16:creationId xmlns:a16="http://schemas.microsoft.com/office/drawing/2014/main" id="{CDBD8BDB-AEC5-614B-AE6A-304933D6D262}"/>
                  </a:ext>
                </a:extLst>
              </p:cNvPr>
              <p:cNvSpPr/>
              <p:nvPr/>
            </p:nvSpPr>
            <p:spPr>
              <a:xfrm>
                <a:off x="3202799" y="3020591"/>
                <a:ext cx="158886" cy="300097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5" name="Freeform: Shape 103">
                <a:extLst>
                  <a:ext uri="{FF2B5EF4-FFF2-40B4-BE49-F238E27FC236}">
                    <a16:creationId xmlns:a16="http://schemas.microsoft.com/office/drawing/2014/main" id="{9585EDF6-0F0C-1C4D-9428-C0A704587796}"/>
                  </a:ext>
                </a:extLst>
              </p:cNvPr>
              <p:cNvSpPr/>
              <p:nvPr/>
            </p:nvSpPr>
            <p:spPr>
              <a:xfrm>
                <a:off x="3211054" y="3254460"/>
                <a:ext cx="156821" cy="246286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Freeform: Shape 104">
                <a:extLst>
                  <a:ext uri="{FF2B5EF4-FFF2-40B4-BE49-F238E27FC236}">
                    <a16:creationId xmlns:a16="http://schemas.microsoft.com/office/drawing/2014/main" id="{E916D70E-2F75-8540-8BF9-4763551AB68E}"/>
                  </a:ext>
                </a:extLst>
              </p:cNvPr>
              <p:cNvSpPr/>
              <p:nvPr/>
            </p:nvSpPr>
            <p:spPr>
              <a:xfrm>
                <a:off x="3219309" y="3430379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Freeform: Shape 105">
                <a:extLst>
                  <a:ext uri="{FF2B5EF4-FFF2-40B4-BE49-F238E27FC236}">
                    <a16:creationId xmlns:a16="http://schemas.microsoft.com/office/drawing/2014/main" id="{B9142823-7164-F04D-B399-D954F83B653A}"/>
                  </a:ext>
                </a:extLst>
              </p:cNvPr>
              <p:cNvSpPr/>
              <p:nvPr/>
            </p:nvSpPr>
            <p:spPr>
              <a:xfrm>
                <a:off x="3235815" y="3711849"/>
                <a:ext cx="146087" cy="252496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" name="Freeform: Shape 106">
                <a:extLst>
                  <a:ext uri="{FF2B5EF4-FFF2-40B4-BE49-F238E27FC236}">
                    <a16:creationId xmlns:a16="http://schemas.microsoft.com/office/drawing/2014/main" id="{4B1B55AA-ABE7-ED43-8A30-B085C08A18BC}"/>
                  </a:ext>
                </a:extLst>
              </p:cNvPr>
              <p:cNvSpPr/>
              <p:nvPr/>
            </p:nvSpPr>
            <p:spPr>
              <a:xfrm>
                <a:off x="3247917" y="3879491"/>
                <a:ext cx="142831" cy="308375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Freeform: Shape 107">
                <a:extLst>
                  <a:ext uri="{FF2B5EF4-FFF2-40B4-BE49-F238E27FC236}">
                    <a16:creationId xmlns:a16="http://schemas.microsoft.com/office/drawing/2014/main" id="{43992D20-7472-5F4E-BB53-0FB67A1DEAE5}"/>
                  </a:ext>
                </a:extLst>
              </p:cNvPr>
              <p:cNvSpPr/>
              <p:nvPr/>
            </p:nvSpPr>
            <p:spPr>
              <a:xfrm>
                <a:off x="4203576" y="2159623"/>
                <a:ext cx="196029" cy="358048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0" name="Freeform: Shape 108">
                <a:extLst>
                  <a:ext uri="{FF2B5EF4-FFF2-40B4-BE49-F238E27FC236}">
                    <a16:creationId xmlns:a16="http://schemas.microsoft.com/office/drawing/2014/main" id="{C9C061FF-399A-FE46-9E72-679D2856E817}"/>
                  </a:ext>
                </a:extLst>
              </p:cNvPr>
              <p:cNvSpPr/>
              <p:nvPr/>
            </p:nvSpPr>
            <p:spPr>
              <a:xfrm>
                <a:off x="4203575" y="2503182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Freeform: Shape 109">
                <a:extLst>
                  <a:ext uri="{FF2B5EF4-FFF2-40B4-BE49-F238E27FC236}">
                    <a16:creationId xmlns:a16="http://schemas.microsoft.com/office/drawing/2014/main" id="{302EC29C-3188-8F46-B58D-28415C5F5066}"/>
                  </a:ext>
                </a:extLst>
              </p:cNvPr>
              <p:cNvSpPr/>
              <p:nvPr/>
            </p:nvSpPr>
            <p:spPr>
              <a:xfrm>
                <a:off x="4199448" y="2881926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Freeform: Shape 110">
                <a:extLst>
                  <a:ext uri="{FF2B5EF4-FFF2-40B4-BE49-F238E27FC236}">
                    <a16:creationId xmlns:a16="http://schemas.microsoft.com/office/drawing/2014/main" id="{29F7D671-01EB-3D45-8A52-1AA6155E8E55}"/>
                  </a:ext>
                </a:extLst>
              </p:cNvPr>
              <p:cNvSpPr/>
              <p:nvPr/>
            </p:nvSpPr>
            <p:spPr>
              <a:xfrm>
                <a:off x="4203575" y="3148909"/>
                <a:ext cx="138251" cy="227659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Freeform: Shape 111">
                <a:extLst>
                  <a:ext uri="{FF2B5EF4-FFF2-40B4-BE49-F238E27FC236}">
                    <a16:creationId xmlns:a16="http://schemas.microsoft.com/office/drawing/2014/main" id="{075F9882-1774-3B48-A5D3-A977432A12CF}"/>
                  </a:ext>
                </a:extLst>
              </p:cNvPr>
              <p:cNvSpPr/>
              <p:nvPr/>
            </p:nvSpPr>
            <p:spPr>
              <a:xfrm>
                <a:off x="4209766" y="3306201"/>
                <a:ext cx="125871" cy="246286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Freeform: Shape 112">
                <a:extLst>
                  <a:ext uri="{FF2B5EF4-FFF2-40B4-BE49-F238E27FC236}">
                    <a16:creationId xmlns:a16="http://schemas.microsoft.com/office/drawing/2014/main" id="{336BF157-00F4-0041-9140-69659334E795}"/>
                  </a:ext>
                </a:extLst>
              </p:cNvPr>
              <p:cNvSpPr/>
              <p:nvPr/>
            </p:nvSpPr>
            <p:spPr>
              <a:xfrm>
                <a:off x="4207701" y="3513161"/>
                <a:ext cx="134124" cy="300097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Freeform: Shape 113">
                <a:extLst>
                  <a:ext uri="{FF2B5EF4-FFF2-40B4-BE49-F238E27FC236}">
                    <a16:creationId xmlns:a16="http://schemas.microsoft.com/office/drawing/2014/main" id="{1E057CF3-BB70-F642-9039-07F446EAEC06}"/>
                  </a:ext>
                </a:extLst>
              </p:cNvPr>
              <p:cNvSpPr/>
              <p:nvPr/>
            </p:nvSpPr>
            <p:spPr>
              <a:xfrm>
                <a:off x="4205639" y="3761521"/>
                <a:ext cx="142378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7" name="Freeform: Shape 115">
                <a:extLst>
                  <a:ext uri="{FF2B5EF4-FFF2-40B4-BE49-F238E27FC236}">
                    <a16:creationId xmlns:a16="http://schemas.microsoft.com/office/drawing/2014/main" id="{1BBCEE69-8DEB-0540-8770-E43F2579B477}"/>
                  </a:ext>
                </a:extLst>
              </p:cNvPr>
              <p:cNvSpPr/>
              <p:nvPr/>
            </p:nvSpPr>
            <p:spPr>
              <a:xfrm>
                <a:off x="3301847" y="4562470"/>
                <a:ext cx="167140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8" name="Freeform: Shape 116">
                <a:extLst>
                  <a:ext uri="{FF2B5EF4-FFF2-40B4-BE49-F238E27FC236}">
                    <a16:creationId xmlns:a16="http://schemas.microsoft.com/office/drawing/2014/main" id="{03B129A8-DF74-4649-B0E5-471D74ADF1F3}"/>
                  </a:ext>
                </a:extLst>
              </p:cNvPr>
              <p:cNvSpPr/>
              <p:nvPr/>
            </p:nvSpPr>
            <p:spPr>
              <a:xfrm>
                <a:off x="3270896" y="4330671"/>
                <a:ext cx="165075" cy="304237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CCFFCC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Freeform: Shape 117">
                <a:extLst>
                  <a:ext uri="{FF2B5EF4-FFF2-40B4-BE49-F238E27FC236}">
                    <a16:creationId xmlns:a16="http://schemas.microsoft.com/office/drawing/2014/main" id="{6DAA9080-6022-F648-A457-F43B717F6B68}"/>
                  </a:ext>
                </a:extLst>
              </p:cNvPr>
              <p:cNvSpPr/>
              <p:nvPr/>
            </p:nvSpPr>
            <p:spPr>
              <a:xfrm>
                <a:off x="4199449" y="4417595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0" name="Freeform: Shape 118">
                <a:extLst>
                  <a:ext uri="{FF2B5EF4-FFF2-40B4-BE49-F238E27FC236}">
                    <a16:creationId xmlns:a16="http://schemas.microsoft.com/office/drawing/2014/main" id="{F9AFE9EB-2E3F-0E43-A7C7-4B50D45F3ACE}"/>
                  </a:ext>
                </a:extLst>
              </p:cNvPr>
              <p:cNvSpPr/>
              <p:nvPr/>
            </p:nvSpPr>
            <p:spPr>
              <a:xfrm>
                <a:off x="4187070" y="4605932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1" name="Freeform: Shape 119">
                <a:extLst>
                  <a:ext uri="{FF2B5EF4-FFF2-40B4-BE49-F238E27FC236}">
                    <a16:creationId xmlns:a16="http://schemas.microsoft.com/office/drawing/2014/main" id="{5705F6EF-7505-DB44-89A6-96894CC91472}"/>
                  </a:ext>
                </a:extLst>
              </p:cNvPr>
              <p:cNvSpPr/>
              <p:nvPr/>
            </p:nvSpPr>
            <p:spPr>
              <a:xfrm>
                <a:off x="3405313" y="4970315"/>
                <a:ext cx="223328" cy="342289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Freeform: Shape 120">
                <a:extLst>
                  <a:ext uri="{FF2B5EF4-FFF2-40B4-BE49-F238E27FC236}">
                    <a16:creationId xmlns:a16="http://schemas.microsoft.com/office/drawing/2014/main" id="{2B51B494-90C2-AA42-AA67-3A3AD4485D82}"/>
                  </a:ext>
                </a:extLst>
              </p:cNvPr>
              <p:cNvSpPr/>
              <p:nvPr/>
            </p:nvSpPr>
            <p:spPr>
              <a:xfrm>
                <a:off x="3548731" y="5110354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Freeform: Shape 121">
                <a:extLst>
                  <a:ext uri="{FF2B5EF4-FFF2-40B4-BE49-F238E27FC236}">
                    <a16:creationId xmlns:a16="http://schemas.microsoft.com/office/drawing/2014/main" id="{DCED4666-5202-D94B-96BF-DCF410EE18A9}"/>
                  </a:ext>
                </a:extLst>
              </p:cNvPr>
              <p:cNvSpPr/>
              <p:nvPr/>
            </p:nvSpPr>
            <p:spPr>
              <a:xfrm>
                <a:off x="3773924" y="5205225"/>
                <a:ext cx="243211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Freeform: Shape 122">
                <a:extLst>
                  <a:ext uri="{FF2B5EF4-FFF2-40B4-BE49-F238E27FC236}">
                    <a16:creationId xmlns:a16="http://schemas.microsoft.com/office/drawing/2014/main" id="{DD4FF331-FB18-8C4A-AA89-826F287741A2}"/>
                  </a:ext>
                </a:extLst>
              </p:cNvPr>
              <p:cNvSpPr/>
              <p:nvPr/>
            </p:nvSpPr>
            <p:spPr>
              <a:xfrm>
                <a:off x="3996863" y="5094555"/>
                <a:ext cx="306265" cy="429152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77" name="Freeform: Shape 112">
              <a:extLst>
                <a:ext uri="{FF2B5EF4-FFF2-40B4-BE49-F238E27FC236}">
                  <a16:creationId xmlns:a16="http://schemas.microsoft.com/office/drawing/2014/main" id="{574A2DCB-0245-4AFD-9CDE-1DF1DC84A909}"/>
                </a:ext>
              </a:extLst>
            </p:cNvPr>
            <p:cNvSpPr/>
            <p:nvPr/>
          </p:nvSpPr>
          <p:spPr>
            <a:xfrm>
              <a:off x="1276134" y="2916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8" name="Freeform: Shape 112">
              <a:extLst>
                <a:ext uri="{FF2B5EF4-FFF2-40B4-BE49-F238E27FC236}">
                  <a16:creationId xmlns:a16="http://schemas.microsoft.com/office/drawing/2014/main" id="{E2058B23-C218-4551-82E9-CB5339B7D077}"/>
                </a:ext>
              </a:extLst>
            </p:cNvPr>
            <p:cNvSpPr/>
            <p:nvPr/>
          </p:nvSpPr>
          <p:spPr>
            <a:xfrm>
              <a:off x="1279370" y="3053355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  <a:ln>
              <a:solidFill>
                <a:srgbClr val="FF9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0" name="Freeform: Shape 106">
              <a:extLst>
                <a:ext uri="{FF2B5EF4-FFF2-40B4-BE49-F238E27FC236}">
                  <a16:creationId xmlns:a16="http://schemas.microsoft.com/office/drawing/2014/main" id="{61168075-93D9-47BF-AF8E-880AE17C4291}"/>
                </a:ext>
              </a:extLst>
            </p:cNvPr>
            <p:cNvSpPr/>
            <p:nvPr/>
          </p:nvSpPr>
          <p:spPr>
            <a:xfrm>
              <a:off x="669109" y="3012723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3" name="Freeform: Shape 112">
              <a:extLst>
                <a:ext uri="{FF2B5EF4-FFF2-40B4-BE49-F238E27FC236}">
                  <a16:creationId xmlns:a16="http://schemas.microsoft.com/office/drawing/2014/main" id="{C4C8A813-3073-4B74-BAEB-7BD52C64E508}"/>
                </a:ext>
              </a:extLst>
            </p:cNvPr>
            <p:cNvSpPr/>
            <p:nvPr/>
          </p:nvSpPr>
          <p:spPr>
            <a:xfrm>
              <a:off x="1275220" y="3047427"/>
              <a:ext cx="84728" cy="165426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EF674E7E-BED6-4E60-B752-576F67A29646}"/>
              </a:ext>
            </a:extLst>
          </p:cNvPr>
          <p:cNvGrpSpPr/>
          <p:nvPr/>
        </p:nvGrpSpPr>
        <p:grpSpPr>
          <a:xfrm>
            <a:off x="105212" y="4363072"/>
            <a:ext cx="1348889" cy="2320567"/>
            <a:chOff x="371958" y="4335878"/>
            <a:chExt cx="1348889" cy="2320567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31E42EAA-5FA4-497B-A3DC-85C868998746}"/>
                </a:ext>
              </a:extLst>
            </p:cNvPr>
            <p:cNvGrpSpPr/>
            <p:nvPr/>
          </p:nvGrpSpPr>
          <p:grpSpPr>
            <a:xfrm>
              <a:off x="371958" y="4335878"/>
              <a:ext cx="1348889" cy="2320567"/>
              <a:chOff x="2694010" y="1342256"/>
              <a:chExt cx="2135292" cy="4209722"/>
            </a:xfrm>
          </p:grpSpPr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F2C1D5AC-FF25-4364-9EEF-95328E875C18}"/>
                  </a:ext>
                </a:extLst>
              </p:cNvPr>
              <p:cNvSpPr txBox="1"/>
              <p:nvPr/>
            </p:nvSpPr>
            <p:spPr>
              <a:xfrm>
                <a:off x="3052399" y="1342256"/>
                <a:ext cx="1194738" cy="541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Lumen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690266CE-57CF-481D-8404-71349FFDCB3F}"/>
                  </a:ext>
                </a:extLst>
              </p:cNvPr>
              <p:cNvSpPr txBox="1"/>
              <p:nvPr/>
            </p:nvSpPr>
            <p:spPr>
              <a:xfrm rot="5400000">
                <a:off x="4010202" y="2904358"/>
                <a:ext cx="1165852" cy="472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Villus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F7EA516-7E85-4BAC-807F-5302A320FE14}"/>
                  </a:ext>
                </a:extLst>
              </p:cNvPr>
              <p:cNvSpPr txBox="1"/>
              <p:nvPr/>
            </p:nvSpPr>
            <p:spPr>
              <a:xfrm rot="16200000">
                <a:off x="2354537" y="4632622"/>
                <a:ext cx="1151295" cy="472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Crypt</a:t>
                </a:r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B27C0C51-23B9-45DD-A93F-904F52F06C34}"/>
                  </a:ext>
                </a:extLst>
              </p:cNvPr>
              <p:cNvGrpSpPr/>
              <p:nvPr/>
            </p:nvGrpSpPr>
            <p:grpSpPr>
              <a:xfrm>
                <a:off x="2729220" y="1959279"/>
                <a:ext cx="2087676" cy="3592699"/>
                <a:chOff x="4095250" y="1304057"/>
                <a:chExt cx="1358494" cy="2330854"/>
              </a:xfrm>
            </p:grpSpPr>
            <p:sp>
              <p:nvSpPr>
                <p:cNvPr id="289" name="Freeform: Shape 61">
                  <a:extLst>
                    <a:ext uri="{FF2B5EF4-FFF2-40B4-BE49-F238E27FC236}">
                      <a16:creationId xmlns:a16="http://schemas.microsoft.com/office/drawing/2014/main" id="{931FD2A9-F594-4EF9-ADFB-C8DC2CBE2F4F}"/>
                    </a:ext>
                  </a:extLst>
                </p:cNvPr>
                <p:cNvSpPr/>
                <p:nvPr/>
              </p:nvSpPr>
              <p:spPr>
                <a:xfrm>
                  <a:off x="4269113" y="1304057"/>
                  <a:ext cx="1010767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90" name="Freeform: Shape 62">
                  <a:extLst>
                    <a:ext uri="{FF2B5EF4-FFF2-40B4-BE49-F238E27FC236}">
                      <a16:creationId xmlns:a16="http://schemas.microsoft.com/office/drawing/2014/main" id="{5686E3DB-5E4E-4302-B8E1-A4563C20FF20}"/>
                    </a:ext>
                  </a:extLst>
                </p:cNvPr>
                <p:cNvSpPr/>
                <p:nvPr/>
              </p:nvSpPr>
              <p:spPr>
                <a:xfrm>
                  <a:off x="4095250" y="1502609"/>
                  <a:ext cx="1358494" cy="2125325"/>
                </a:xfrm>
                <a:custGeom>
                  <a:avLst/>
                  <a:gdLst>
                    <a:gd name="connsiteX0" fmla="*/ 0 w 1464149"/>
                    <a:gd name="connsiteY0" fmla="*/ 101666 h 1611958"/>
                    <a:gd name="connsiteX1" fmla="*/ 283029 w 1464149"/>
                    <a:gd name="connsiteY1" fmla="*/ 112552 h 1611958"/>
                    <a:gd name="connsiteX2" fmla="*/ 413658 w 1464149"/>
                    <a:gd name="connsiteY2" fmla="*/ 1244666 h 1611958"/>
                    <a:gd name="connsiteX3" fmla="*/ 740229 w 1464149"/>
                    <a:gd name="connsiteY3" fmla="*/ 1593009 h 1611958"/>
                    <a:gd name="connsiteX4" fmla="*/ 1110343 w 1464149"/>
                    <a:gd name="connsiteY4" fmla="*/ 1407952 h 1611958"/>
                    <a:gd name="connsiteX5" fmla="*/ 1153886 w 1464149"/>
                    <a:gd name="connsiteY5" fmla="*/ 112552 h 1611958"/>
                    <a:gd name="connsiteX6" fmla="*/ 1436915 w 1464149"/>
                    <a:gd name="connsiteY6" fmla="*/ 79895 h 1611958"/>
                    <a:gd name="connsiteX7" fmla="*/ 1436915 w 1464149"/>
                    <a:gd name="connsiteY7" fmla="*/ 90780 h 161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4149" h="1611958">
                      <a:moveTo>
                        <a:pt x="0" y="101666"/>
                      </a:moveTo>
                      <a:cubicBezTo>
                        <a:pt x="107043" y="11859"/>
                        <a:pt x="214086" y="-77948"/>
                        <a:pt x="283029" y="112552"/>
                      </a:cubicBezTo>
                      <a:cubicBezTo>
                        <a:pt x="351972" y="303052"/>
                        <a:pt x="337458" y="997923"/>
                        <a:pt x="413658" y="1244666"/>
                      </a:cubicBezTo>
                      <a:cubicBezTo>
                        <a:pt x="489858" y="1491409"/>
                        <a:pt x="624115" y="1565795"/>
                        <a:pt x="740229" y="1593009"/>
                      </a:cubicBezTo>
                      <a:cubicBezTo>
                        <a:pt x="856343" y="1620223"/>
                        <a:pt x="1041400" y="1654695"/>
                        <a:pt x="1110343" y="1407952"/>
                      </a:cubicBezTo>
                      <a:cubicBezTo>
                        <a:pt x="1179286" y="1161209"/>
                        <a:pt x="1099457" y="333895"/>
                        <a:pt x="1153886" y="112552"/>
                      </a:cubicBezTo>
                      <a:cubicBezTo>
                        <a:pt x="1208315" y="-108791"/>
                        <a:pt x="1389744" y="83524"/>
                        <a:pt x="1436915" y="79895"/>
                      </a:cubicBezTo>
                      <a:cubicBezTo>
                        <a:pt x="1484086" y="76266"/>
                        <a:pt x="1460500" y="83523"/>
                        <a:pt x="1436915" y="9078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5AE500-30B4-425D-8CE5-AA18570AF54B}"/>
                    </a:ext>
                  </a:extLst>
                </p:cNvPr>
                <p:cNvCxnSpPr>
                  <a:cxnSpLocks/>
                  <a:stCxn id="289" idx="3"/>
                  <a:endCxn id="290" idx="3"/>
                </p:cNvCxnSpPr>
                <p:nvPr/>
              </p:nvCxnSpPr>
              <p:spPr>
                <a:xfrm>
                  <a:off x="4780126" y="3404398"/>
                  <a:ext cx="1937" cy="19855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98691C98-03A7-4CD6-A9F5-764BA108E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15382" y="3414140"/>
                  <a:ext cx="26060" cy="2207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1E424B01-BB8D-49B1-B209-5870160A66FC}"/>
                    </a:ext>
                  </a:extLst>
                </p:cNvPr>
                <p:cNvCxnSpPr>
                  <a:cxnSpLocks/>
                  <a:endCxn id="290" idx="4"/>
                </p:cNvCxnSpPr>
                <p:nvPr/>
              </p:nvCxnSpPr>
              <p:spPr>
                <a:xfrm>
                  <a:off x="4988910" y="3338229"/>
                  <a:ext cx="136559" cy="207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B6D12981-6DB7-4E0E-92E7-F304CD8C93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8765" y="3132445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A9F86F0-097D-4BC5-B455-012EC02E4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25715" y="3338229"/>
                  <a:ext cx="59690" cy="1476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87ED3F14-E1D1-40A0-A4E6-04943AA30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2506" y="3266896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23BAE9B-8FEF-43CA-9A6A-3737EE8C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3520" y="3112835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7D73C910-901B-4450-BDD8-A64597B77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58826" y="2986471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50824EA-4557-482A-A441-DC290EEE5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9774" y="283407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2A24A3-5DF9-47F8-AA07-2DD544B763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9771" y="2687313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7FA5A0CC-3B19-4DF3-84DD-BDA4FA470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6337" y="2544337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1509DE15-554E-41D7-B819-67A6529D9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4" y="2428398"/>
                  <a:ext cx="97972" cy="7268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F4828AD5-3B7B-45CF-A765-D33992155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3172" y="3009399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7EF87299-5670-4093-9E06-CE0ADF9A4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5327" y="2894730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712CF12A-32CF-434C-9EA6-2B181BE39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752431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C7D7C151-814E-4FB9-8E8E-3ACDCFB11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3" y="2575856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A16CC6BC-9AAF-43BF-BCA4-53CDA7D573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490" y="2464738"/>
                  <a:ext cx="107291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323411F9-9129-4F1D-91B4-A3B71184CA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4853" y="2304357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4480709E-A590-4572-A13B-4C3D94F06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8291" y="2175245"/>
                  <a:ext cx="100584" cy="497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5970C8D4-31EF-4E7D-AE8E-3D9447F806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2070425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7D0E073-8576-4303-98C6-3E03C6469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21575" y="2257425"/>
                  <a:ext cx="88513" cy="439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46458B14-2A58-420A-B71F-5DA7F18FE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13810" y="2138363"/>
                  <a:ext cx="91515" cy="481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A9E035D4-24B1-4116-AFA3-2DE8FF53C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95788" y="1988015"/>
                  <a:ext cx="102257" cy="646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3CCEADBB-F83B-4B0C-8AD3-773613C1CA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5788" y="1871663"/>
                  <a:ext cx="109537" cy="341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9012614E-94DB-4B1E-BA24-89210B8F87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3252" y="1898889"/>
                  <a:ext cx="99366" cy="1079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CBDEC275-7E23-40C9-B928-77BAF21D6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9136" y="1651006"/>
                  <a:ext cx="121497" cy="225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58E2E718-E449-4E34-926B-6AF784A98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6825" y="1433513"/>
                  <a:ext cx="104775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D49B1932-3971-46FF-981A-809D9B5A5E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75817" y="1669206"/>
                  <a:ext cx="115643" cy="5542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07F9B2C-7C69-4665-B442-BCED07EF04DD}"/>
                    </a:ext>
                  </a:extLst>
                </p:cNvPr>
                <p:cNvCxnSpPr>
                  <a:cxnSpLocks/>
                  <a:stCxn id="289" idx="1"/>
                </p:cNvCxnSpPr>
                <p:nvPr/>
              </p:nvCxnSpPr>
              <p:spPr>
                <a:xfrm flipH="1">
                  <a:off x="4314130" y="1452454"/>
                  <a:ext cx="150370" cy="1055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Freeform: Shape 97">
                <a:extLst>
                  <a:ext uri="{FF2B5EF4-FFF2-40B4-BE49-F238E27FC236}">
                    <a16:creationId xmlns:a16="http://schemas.microsoft.com/office/drawing/2014/main" id="{B6D826C5-5CFE-4E64-BAC3-823201F4A7A7}"/>
                  </a:ext>
                </a:extLst>
              </p:cNvPr>
              <p:cNvSpPr/>
              <p:nvPr/>
            </p:nvSpPr>
            <p:spPr>
              <a:xfrm>
                <a:off x="3334352" y="4752919"/>
                <a:ext cx="228891" cy="322569"/>
              </a:xfrm>
              <a:custGeom>
                <a:avLst/>
                <a:gdLst>
                  <a:gd name="connsiteX0" fmla="*/ 96154 w 148944"/>
                  <a:gd name="connsiteY0" fmla="*/ 0 h 209275"/>
                  <a:gd name="connsiteX1" fmla="*/ 0 w 148944"/>
                  <a:gd name="connsiteY1" fmla="*/ 62217 h 209275"/>
                  <a:gd name="connsiteX2" fmla="*/ 43364 w 148944"/>
                  <a:gd name="connsiteY2" fmla="*/ 209275 h 209275"/>
                  <a:gd name="connsiteX3" fmla="*/ 148944 w 148944"/>
                  <a:gd name="connsiteY3" fmla="*/ 141403 h 209275"/>
                  <a:gd name="connsiteX4" fmla="*/ 96154 w 148944"/>
                  <a:gd name="connsiteY4" fmla="*/ 0 h 2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944" h="209275">
                    <a:moveTo>
                      <a:pt x="96154" y="0"/>
                    </a:moveTo>
                    <a:lnTo>
                      <a:pt x="0" y="62217"/>
                    </a:lnTo>
                    <a:lnTo>
                      <a:pt x="43364" y="209275"/>
                    </a:lnTo>
                    <a:lnTo>
                      <a:pt x="148944" y="141403"/>
                    </a:lnTo>
                    <a:lnTo>
                      <a:pt x="96154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56" name="Freeform: Shape 98">
                <a:extLst>
                  <a:ext uri="{FF2B5EF4-FFF2-40B4-BE49-F238E27FC236}">
                    <a16:creationId xmlns:a16="http://schemas.microsoft.com/office/drawing/2014/main" id="{EC56CB84-33F2-44A4-A980-9E74DDBBC83B}"/>
                  </a:ext>
                </a:extLst>
              </p:cNvPr>
              <p:cNvSpPr/>
              <p:nvPr/>
            </p:nvSpPr>
            <p:spPr>
              <a:xfrm>
                <a:off x="4110722" y="4785998"/>
                <a:ext cx="231105" cy="329073"/>
              </a:xfrm>
              <a:custGeom>
                <a:avLst/>
                <a:gdLst>
                  <a:gd name="connsiteX0" fmla="*/ 52366 w 150385"/>
                  <a:gd name="connsiteY0" fmla="*/ 0 h 213494"/>
                  <a:gd name="connsiteX1" fmla="*/ 0 w 150385"/>
                  <a:gd name="connsiteY1" fmla="*/ 194696 h 213494"/>
                  <a:gd name="connsiteX2" fmla="*/ 124874 w 150385"/>
                  <a:gd name="connsiteY2" fmla="*/ 213494 h 213494"/>
                  <a:gd name="connsiteX3" fmla="*/ 150385 w 150385"/>
                  <a:gd name="connsiteY3" fmla="*/ 44310 h 213494"/>
                  <a:gd name="connsiteX4" fmla="*/ 52366 w 150385"/>
                  <a:gd name="connsiteY4" fmla="*/ 0 h 213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385" h="213494">
                    <a:moveTo>
                      <a:pt x="52366" y="0"/>
                    </a:moveTo>
                    <a:lnTo>
                      <a:pt x="0" y="194696"/>
                    </a:lnTo>
                    <a:lnTo>
                      <a:pt x="124874" y="213494"/>
                    </a:lnTo>
                    <a:lnTo>
                      <a:pt x="150385" y="44310"/>
                    </a:lnTo>
                    <a:lnTo>
                      <a:pt x="5236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highlight>
                    <a:srgbClr val="008000"/>
                  </a:highlight>
                </a:endParaRPr>
              </a:p>
            </p:txBody>
          </p:sp>
          <p:sp>
            <p:nvSpPr>
              <p:cNvPr id="257" name="Freeform: Shape 99">
                <a:extLst>
                  <a:ext uri="{FF2B5EF4-FFF2-40B4-BE49-F238E27FC236}">
                    <a16:creationId xmlns:a16="http://schemas.microsoft.com/office/drawing/2014/main" id="{853B9FF7-6475-4622-971C-2D605C270675}"/>
                  </a:ext>
                </a:extLst>
              </p:cNvPr>
              <p:cNvSpPr/>
              <p:nvPr/>
            </p:nvSpPr>
            <p:spPr>
              <a:xfrm>
                <a:off x="3089313" y="2196879"/>
                <a:ext cx="233169" cy="403580"/>
              </a:xfrm>
              <a:custGeom>
                <a:avLst/>
                <a:gdLst>
                  <a:gd name="connsiteX0" fmla="*/ 0 w 151728"/>
                  <a:gd name="connsiteY0" fmla="*/ 99362 h 261833"/>
                  <a:gd name="connsiteX1" fmla="*/ 134273 w 151728"/>
                  <a:gd name="connsiteY1" fmla="*/ 0 h 261833"/>
                  <a:gd name="connsiteX2" fmla="*/ 151728 w 151728"/>
                  <a:gd name="connsiteY2" fmla="*/ 208124 h 261833"/>
                  <a:gd name="connsiteX3" fmla="*/ 41624 w 151728"/>
                  <a:gd name="connsiteY3" fmla="*/ 261833 h 261833"/>
                  <a:gd name="connsiteX4" fmla="*/ 0 w 151728"/>
                  <a:gd name="connsiteY4" fmla="*/ 99362 h 261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28" h="261833">
                    <a:moveTo>
                      <a:pt x="0" y="99362"/>
                    </a:moveTo>
                    <a:lnTo>
                      <a:pt x="134273" y="0"/>
                    </a:lnTo>
                    <a:lnTo>
                      <a:pt x="151728" y="208124"/>
                    </a:lnTo>
                    <a:lnTo>
                      <a:pt x="41624" y="261833"/>
                    </a:lnTo>
                    <a:lnTo>
                      <a:pt x="0" y="9936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8" name="Freeform: Shape 100">
                <a:extLst>
                  <a:ext uri="{FF2B5EF4-FFF2-40B4-BE49-F238E27FC236}">
                    <a16:creationId xmlns:a16="http://schemas.microsoft.com/office/drawing/2014/main" id="{24CD5223-0533-49D5-B576-1D23B6BDF92B}"/>
                  </a:ext>
                </a:extLst>
              </p:cNvPr>
              <p:cNvSpPr/>
              <p:nvPr/>
            </p:nvSpPr>
            <p:spPr>
              <a:xfrm>
                <a:off x="3155343" y="2532162"/>
                <a:ext cx="190867" cy="347698"/>
              </a:xfrm>
              <a:custGeom>
                <a:avLst/>
                <a:gdLst>
                  <a:gd name="connsiteX0" fmla="*/ 0 w 127559"/>
                  <a:gd name="connsiteY0" fmla="*/ 55052 h 225578"/>
                  <a:gd name="connsiteX1" fmla="*/ 116818 w 127559"/>
                  <a:gd name="connsiteY1" fmla="*/ 0 h 225578"/>
                  <a:gd name="connsiteX2" fmla="*/ 127559 w 127559"/>
                  <a:gd name="connsiteY2" fmla="*/ 194696 h 225578"/>
                  <a:gd name="connsiteX3" fmla="*/ 18798 w 127559"/>
                  <a:gd name="connsiteY3" fmla="*/ 225578 h 225578"/>
                  <a:gd name="connsiteX4" fmla="*/ 0 w 127559"/>
                  <a:gd name="connsiteY4" fmla="*/ 55052 h 225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59" h="225578">
                    <a:moveTo>
                      <a:pt x="0" y="55052"/>
                    </a:moveTo>
                    <a:lnTo>
                      <a:pt x="116818" y="0"/>
                    </a:lnTo>
                    <a:lnTo>
                      <a:pt x="127559" y="194696"/>
                    </a:lnTo>
                    <a:lnTo>
                      <a:pt x="18798" y="225578"/>
                    </a:lnTo>
                    <a:lnTo>
                      <a:pt x="0" y="55052"/>
                    </a:lnTo>
                    <a:close/>
                  </a:path>
                </a:pathLst>
              </a:custGeom>
              <a:solidFill>
                <a:srgbClr val="6FFF3F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9" name="Freeform: Shape 101">
                <a:extLst>
                  <a:ext uri="{FF2B5EF4-FFF2-40B4-BE49-F238E27FC236}">
                    <a16:creationId xmlns:a16="http://schemas.microsoft.com/office/drawing/2014/main" id="{DDC72031-27AF-4A4F-81F4-5BD983F85291}"/>
                  </a:ext>
                </a:extLst>
              </p:cNvPr>
              <p:cNvSpPr/>
              <p:nvPr/>
            </p:nvSpPr>
            <p:spPr>
              <a:xfrm>
                <a:off x="3194548" y="2840538"/>
                <a:ext cx="154759" cy="262843"/>
              </a:xfrm>
              <a:custGeom>
                <a:avLst/>
                <a:gdLst>
                  <a:gd name="connsiteX0" fmla="*/ 0 w 100705"/>
                  <a:gd name="connsiteY0" fmla="*/ 40282 h 170526"/>
                  <a:gd name="connsiteX1" fmla="*/ 4028 w 100705"/>
                  <a:gd name="connsiteY1" fmla="*/ 170526 h 170526"/>
                  <a:gd name="connsiteX2" fmla="*/ 100705 w 100705"/>
                  <a:gd name="connsiteY2" fmla="*/ 110104 h 170526"/>
                  <a:gd name="connsiteX3" fmla="*/ 98019 w 100705"/>
                  <a:gd name="connsiteY3" fmla="*/ 0 h 170526"/>
                  <a:gd name="connsiteX4" fmla="*/ 0 w 100705"/>
                  <a:gd name="connsiteY4" fmla="*/ 40282 h 17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05" h="170526">
                    <a:moveTo>
                      <a:pt x="0" y="40282"/>
                    </a:moveTo>
                    <a:lnTo>
                      <a:pt x="4028" y="170526"/>
                    </a:lnTo>
                    <a:lnTo>
                      <a:pt x="100705" y="110104"/>
                    </a:lnTo>
                    <a:cubicBezTo>
                      <a:pt x="99810" y="73403"/>
                      <a:pt x="98914" y="36701"/>
                      <a:pt x="98019" y="0"/>
                    </a:cubicBezTo>
                    <a:lnTo>
                      <a:pt x="0" y="40282"/>
                    </a:lnTo>
                    <a:close/>
                  </a:path>
                </a:pathLst>
              </a:custGeom>
              <a:solidFill>
                <a:srgbClr val="6FFF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0" name="Freeform: Shape 102">
                <a:extLst>
                  <a:ext uri="{FF2B5EF4-FFF2-40B4-BE49-F238E27FC236}">
                    <a16:creationId xmlns:a16="http://schemas.microsoft.com/office/drawing/2014/main" id="{70B9ABC9-F29C-4168-BBAB-1B56D37A7744}"/>
                  </a:ext>
                </a:extLst>
              </p:cNvPr>
              <p:cNvSpPr/>
              <p:nvPr/>
            </p:nvSpPr>
            <p:spPr>
              <a:xfrm>
                <a:off x="3202802" y="3020596"/>
                <a:ext cx="158885" cy="300098"/>
              </a:xfrm>
              <a:custGeom>
                <a:avLst/>
                <a:gdLst>
                  <a:gd name="connsiteX0" fmla="*/ 0 w 103390"/>
                  <a:gd name="connsiteY0" fmla="*/ 63109 h 194696"/>
                  <a:gd name="connsiteX1" fmla="*/ 5371 w 103390"/>
                  <a:gd name="connsiteY1" fmla="*/ 194696 h 194696"/>
                  <a:gd name="connsiteX2" fmla="*/ 103390 w 103390"/>
                  <a:gd name="connsiteY2" fmla="*/ 139644 h 194696"/>
                  <a:gd name="connsiteX3" fmla="*/ 92648 w 103390"/>
                  <a:gd name="connsiteY3" fmla="*/ 0 h 194696"/>
                  <a:gd name="connsiteX4" fmla="*/ 0 w 103390"/>
                  <a:gd name="connsiteY4" fmla="*/ 63109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390" h="194696">
                    <a:moveTo>
                      <a:pt x="0" y="63109"/>
                    </a:moveTo>
                    <a:lnTo>
                      <a:pt x="5371" y="194696"/>
                    </a:lnTo>
                    <a:lnTo>
                      <a:pt x="103390" y="139644"/>
                    </a:lnTo>
                    <a:lnTo>
                      <a:pt x="92648" y="0"/>
                    </a:lnTo>
                    <a:lnTo>
                      <a:pt x="0" y="63109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1" name="Freeform: Shape 103">
                <a:extLst>
                  <a:ext uri="{FF2B5EF4-FFF2-40B4-BE49-F238E27FC236}">
                    <a16:creationId xmlns:a16="http://schemas.microsoft.com/office/drawing/2014/main" id="{1A670EF4-7F2B-4C80-B21E-83612006C2BB}"/>
                  </a:ext>
                </a:extLst>
              </p:cNvPr>
              <p:cNvSpPr/>
              <p:nvPr/>
            </p:nvSpPr>
            <p:spPr>
              <a:xfrm>
                <a:off x="3211056" y="3254466"/>
                <a:ext cx="156822" cy="246287"/>
              </a:xfrm>
              <a:custGeom>
                <a:avLst/>
                <a:gdLst>
                  <a:gd name="connsiteX0" fmla="*/ 0 w 102047"/>
                  <a:gd name="connsiteY0" fmla="*/ 52366 h 159785"/>
                  <a:gd name="connsiteX1" fmla="*/ 8056 w 102047"/>
                  <a:gd name="connsiteY1" fmla="*/ 159785 h 159785"/>
                  <a:gd name="connsiteX2" fmla="*/ 102047 w 102047"/>
                  <a:gd name="connsiteY2" fmla="*/ 106076 h 159785"/>
                  <a:gd name="connsiteX3" fmla="*/ 91305 w 102047"/>
                  <a:gd name="connsiteY3" fmla="*/ 0 h 159785"/>
                  <a:gd name="connsiteX4" fmla="*/ 0 w 102047"/>
                  <a:gd name="connsiteY4" fmla="*/ 52366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7" h="159785">
                    <a:moveTo>
                      <a:pt x="0" y="52366"/>
                    </a:moveTo>
                    <a:lnTo>
                      <a:pt x="8056" y="159785"/>
                    </a:lnTo>
                    <a:lnTo>
                      <a:pt x="102047" y="106076"/>
                    </a:lnTo>
                    <a:lnTo>
                      <a:pt x="91305" y="0"/>
                    </a:lnTo>
                    <a:lnTo>
                      <a:pt x="0" y="5236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2" name="Freeform: Shape 104">
                <a:extLst>
                  <a:ext uri="{FF2B5EF4-FFF2-40B4-BE49-F238E27FC236}">
                    <a16:creationId xmlns:a16="http://schemas.microsoft.com/office/drawing/2014/main" id="{92E94908-A94E-490B-B24B-4A68972328C3}"/>
                  </a:ext>
                </a:extLst>
              </p:cNvPr>
              <p:cNvSpPr/>
              <p:nvPr/>
            </p:nvSpPr>
            <p:spPr>
              <a:xfrm>
                <a:off x="3219310" y="3430385"/>
                <a:ext cx="152695" cy="368396"/>
              </a:xfrm>
              <a:custGeom>
                <a:avLst/>
                <a:gdLst>
                  <a:gd name="connsiteX0" fmla="*/ 0 w 99362"/>
                  <a:gd name="connsiteY0" fmla="*/ 53709 h 239006"/>
                  <a:gd name="connsiteX1" fmla="*/ 8056 w 99362"/>
                  <a:gd name="connsiteY1" fmla="*/ 239006 h 239006"/>
                  <a:gd name="connsiteX2" fmla="*/ 99362 w 99362"/>
                  <a:gd name="connsiteY2" fmla="*/ 174555 h 239006"/>
                  <a:gd name="connsiteX3" fmla="*/ 91305 w 99362"/>
                  <a:gd name="connsiteY3" fmla="*/ 0 h 239006"/>
                  <a:gd name="connsiteX4" fmla="*/ 0 w 99362"/>
                  <a:gd name="connsiteY4" fmla="*/ 53709 h 23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62" h="239006">
                    <a:moveTo>
                      <a:pt x="0" y="53709"/>
                    </a:moveTo>
                    <a:lnTo>
                      <a:pt x="8056" y="239006"/>
                    </a:lnTo>
                    <a:lnTo>
                      <a:pt x="99362" y="174555"/>
                    </a:lnTo>
                    <a:lnTo>
                      <a:pt x="91305" y="0"/>
                    </a:lnTo>
                    <a:lnTo>
                      <a:pt x="0" y="53709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3" name="Freeform: Shape 105">
                <a:extLst>
                  <a:ext uri="{FF2B5EF4-FFF2-40B4-BE49-F238E27FC236}">
                    <a16:creationId xmlns:a16="http://schemas.microsoft.com/office/drawing/2014/main" id="{464C9C1D-B88C-4B0F-8AD1-26AB37057CFC}"/>
                  </a:ext>
                </a:extLst>
              </p:cNvPr>
              <p:cNvSpPr/>
              <p:nvPr/>
            </p:nvSpPr>
            <p:spPr>
              <a:xfrm>
                <a:off x="3235816" y="3711855"/>
                <a:ext cx="146087" cy="252497"/>
              </a:xfrm>
              <a:custGeom>
                <a:avLst/>
                <a:gdLst>
                  <a:gd name="connsiteX0" fmla="*/ 0 w 85935"/>
                  <a:gd name="connsiteY0" fmla="*/ 56395 h 163814"/>
                  <a:gd name="connsiteX1" fmla="*/ 4029 w 85935"/>
                  <a:gd name="connsiteY1" fmla="*/ 163814 h 163814"/>
                  <a:gd name="connsiteX2" fmla="*/ 85935 w 85935"/>
                  <a:gd name="connsiteY2" fmla="*/ 100705 h 163814"/>
                  <a:gd name="connsiteX3" fmla="*/ 84593 w 85935"/>
                  <a:gd name="connsiteY3" fmla="*/ 0 h 163814"/>
                  <a:gd name="connsiteX4" fmla="*/ 0 w 85935"/>
                  <a:gd name="connsiteY4" fmla="*/ 56395 h 163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35" h="163814">
                    <a:moveTo>
                      <a:pt x="0" y="56395"/>
                    </a:moveTo>
                    <a:lnTo>
                      <a:pt x="4029" y="163814"/>
                    </a:lnTo>
                    <a:lnTo>
                      <a:pt x="85935" y="100705"/>
                    </a:lnTo>
                    <a:cubicBezTo>
                      <a:pt x="85488" y="67137"/>
                      <a:pt x="85040" y="33568"/>
                      <a:pt x="84593" y="0"/>
                    </a:cubicBezTo>
                    <a:lnTo>
                      <a:pt x="0" y="5639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4" name="Freeform: Shape 106">
                <a:extLst>
                  <a:ext uri="{FF2B5EF4-FFF2-40B4-BE49-F238E27FC236}">
                    <a16:creationId xmlns:a16="http://schemas.microsoft.com/office/drawing/2014/main" id="{CDE79488-0B03-4BBA-9B91-3B861922884F}"/>
                  </a:ext>
                </a:extLst>
              </p:cNvPr>
              <p:cNvSpPr/>
              <p:nvPr/>
            </p:nvSpPr>
            <p:spPr>
              <a:xfrm>
                <a:off x="3247918" y="3879497"/>
                <a:ext cx="142831" cy="308376"/>
              </a:xfrm>
              <a:custGeom>
                <a:avLst/>
                <a:gdLst>
                  <a:gd name="connsiteX0" fmla="*/ 9581 w 94173"/>
                  <a:gd name="connsiteY0" fmla="*/ 200067 h 200067"/>
                  <a:gd name="connsiteX1" fmla="*/ 94173 w 94173"/>
                  <a:gd name="connsiteY1" fmla="*/ 138301 h 200067"/>
                  <a:gd name="connsiteX2" fmla="*/ 91488 w 94173"/>
                  <a:gd name="connsiteY2" fmla="*/ 0 h 200067"/>
                  <a:gd name="connsiteX3" fmla="*/ 182 w 94173"/>
                  <a:gd name="connsiteY3" fmla="*/ 63108 h 200067"/>
                  <a:gd name="connsiteX4" fmla="*/ 9581 w 94173"/>
                  <a:gd name="connsiteY4" fmla="*/ 200067 h 20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73" h="200067">
                    <a:moveTo>
                      <a:pt x="9581" y="200067"/>
                    </a:moveTo>
                    <a:lnTo>
                      <a:pt x="94173" y="138301"/>
                    </a:lnTo>
                    <a:lnTo>
                      <a:pt x="91488" y="0"/>
                    </a:lnTo>
                    <a:lnTo>
                      <a:pt x="182" y="63108"/>
                    </a:lnTo>
                    <a:cubicBezTo>
                      <a:pt x="-266" y="100257"/>
                      <a:pt x="-713" y="137406"/>
                      <a:pt x="9581" y="200067"/>
                    </a:cubicBez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5" name="Freeform: Shape 107">
                <a:extLst>
                  <a:ext uri="{FF2B5EF4-FFF2-40B4-BE49-F238E27FC236}">
                    <a16:creationId xmlns:a16="http://schemas.microsoft.com/office/drawing/2014/main" id="{3588DE61-718B-42FF-9D54-4AF37A874687}"/>
                  </a:ext>
                </a:extLst>
              </p:cNvPr>
              <p:cNvSpPr/>
              <p:nvPr/>
            </p:nvSpPr>
            <p:spPr>
              <a:xfrm>
                <a:off x="4203577" y="2159626"/>
                <a:ext cx="196029" cy="358049"/>
              </a:xfrm>
              <a:custGeom>
                <a:avLst/>
                <a:gdLst>
                  <a:gd name="connsiteX0" fmla="*/ 21484 w 127560"/>
                  <a:gd name="connsiteY0" fmla="*/ 0 h 232293"/>
                  <a:gd name="connsiteX1" fmla="*/ 0 w 127560"/>
                  <a:gd name="connsiteY1" fmla="*/ 232293 h 232293"/>
                  <a:gd name="connsiteX2" fmla="*/ 108762 w 127560"/>
                  <a:gd name="connsiteY2" fmla="*/ 210809 h 232293"/>
                  <a:gd name="connsiteX3" fmla="*/ 127560 w 127560"/>
                  <a:gd name="connsiteY3" fmla="*/ 143672 h 232293"/>
                  <a:gd name="connsiteX4" fmla="*/ 21484 w 127560"/>
                  <a:gd name="connsiteY4" fmla="*/ 0 h 23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60" h="232293">
                    <a:moveTo>
                      <a:pt x="21484" y="0"/>
                    </a:moveTo>
                    <a:lnTo>
                      <a:pt x="0" y="232293"/>
                    </a:lnTo>
                    <a:lnTo>
                      <a:pt x="108762" y="210809"/>
                    </a:lnTo>
                    <a:lnTo>
                      <a:pt x="127560" y="143672"/>
                    </a:lnTo>
                    <a:lnTo>
                      <a:pt x="21484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6" name="Freeform: Shape 108">
                <a:extLst>
                  <a:ext uri="{FF2B5EF4-FFF2-40B4-BE49-F238E27FC236}">
                    <a16:creationId xmlns:a16="http://schemas.microsoft.com/office/drawing/2014/main" id="{C9FBFDB7-DB64-4FE5-8653-64329FEB35E7}"/>
                  </a:ext>
                </a:extLst>
              </p:cNvPr>
              <p:cNvSpPr/>
              <p:nvPr/>
            </p:nvSpPr>
            <p:spPr>
              <a:xfrm>
                <a:off x="4203576" y="2503186"/>
                <a:ext cx="156823" cy="374606"/>
              </a:xfrm>
              <a:custGeom>
                <a:avLst/>
                <a:gdLst>
                  <a:gd name="connsiteX0" fmla="*/ 2686 w 102048"/>
                  <a:gd name="connsiteY0" fmla="*/ 17456 h 243035"/>
                  <a:gd name="connsiteX1" fmla="*/ 0 w 102048"/>
                  <a:gd name="connsiteY1" fmla="*/ 239007 h 243035"/>
                  <a:gd name="connsiteX2" fmla="*/ 87278 w 102048"/>
                  <a:gd name="connsiteY2" fmla="*/ 243035 h 243035"/>
                  <a:gd name="connsiteX3" fmla="*/ 102048 w 102048"/>
                  <a:gd name="connsiteY3" fmla="*/ 0 h 243035"/>
                  <a:gd name="connsiteX4" fmla="*/ 2686 w 102048"/>
                  <a:gd name="connsiteY4" fmla="*/ 17456 h 24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48" h="243035">
                    <a:moveTo>
                      <a:pt x="2686" y="17456"/>
                    </a:moveTo>
                    <a:cubicBezTo>
                      <a:pt x="1791" y="91306"/>
                      <a:pt x="895" y="165157"/>
                      <a:pt x="0" y="239007"/>
                    </a:cubicBezTo>
                    <a:lnTo>
                      <a:pt x="87278" y="243035"/>
                    </a:lnTo>
                    <a:lnTo>
                      <a:pt x="102048" y="0"/>
                    </a:lnTo>
                    <a:lnTo>
                      <a:pt x="2686" y="17456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8" name="Freeform: Shape 109">
                <a:extLst>
                  <a:ext uri="{FF2B5EF4-FFF2-40B4-BE49-F238E27FC236}">
                    <a16:creationId xmlns:a16="http://schemas.microsoft.com/office/drawing/2014/main" id="{4CEA0CFE-F2D6-49DC-B3DD-5449DAEEE483}"/>
                  </a:ext>
                </a:extLst>
              </p:cNvPr>
              <p:cNvSpPr/>
              <p:nvPr/>
            </p:nvSpPr>
            <p:spPr>
              <a:xfrm>
                <a:off x="4199450" y="2881930"/>
                <a:ext cx="138251" cy="266985"/>
              </a:xfrm>
              <a:custGeom>
                <a:avLst/>
                <a:gdLst>
                  <a:gd name="connsiteX0" fmla="*/ 0 w 89963"/>
                  <a:gd name="connsiteY0" fmla="*/ 0 h 173213"/>
                  <a:gd name="connsiteX1" fmla="*/ 5371 w 89963"/>
                  <a:gd name="connsiteY1" fmla="*/ 159785 h 173213"/>
                  <a:gd name="connsiteX2" fmla="*/ 89963 w 89963"/>
                  <a:gd name="connsiteY2" fmla="*/ 173213 h 173213"/>
                  <a:gd name="connsiteX3" fmla="*/ 88620 w 89963"/>
                  <a:gd name="connsiteY3" fmla="*/ 4028 h 173213"/>
                  <a:gd name="connsiteX4" fmla="*/ 0 w 89963"/>
                  <a:gd name="connsiteY4" fmla="*/ 0 h 173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73213">
                    <a:moveTo>
                      <a:pt x="0" y="0"/>
                    </a:moveTo>
                    <a:lnTo>
                      <a:pt x="5371" y="159785"/>
                    </a:lnTo>
                    <a:lnTo>
                      <a:pt x="89963" y="173213"/>
                    </a:lnTo>
                    <a:cubicBezTo>
                      <a:pt x="89515" y="116818"/>
                      <a:pt x="89068" y="60423"/>
                      <a:pt x="88620" y="40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9" name="Freeform: Shape 110">
                <a:extLst>
                  <a:ext uri="{FF2B5EF4-FFF2-40B4-BE49-F238E27FC236}">
                    <a16:creationId xmlns:a16="http://schemas.microsoft.com/office/drawing/2014/main" id="{6D152B59-A5F8-4246-B40F-85959AF52AA8}"/>
                  </a:ext>
                </a:extLst>
              </p:cNvPr>
              <p:cNvSpPr/>
              <p:nvPr/>
            </p:nvSpPr>
            <p:spPr>
              <a:xfrm>
                <a:off x="4203576" y="3148915"/>
                <a:ext cx="138251" cy="227660"/>
              </a:xfrm>
              <a:custGeom>
                <a:avLst/>
                <a:gdLst>
                  <a:gd name="connsiteX0" fmla="*/ 0 w 89963"/>
                  <a:gd name="connsiteY0" fmla="*/ 0 h 147700"/>
                  <a:gd name="connsiteX1" fmla="*/ 2686 w 89963"/>
                  <a:gd name="connsiteY1" fmla="*/ 99362 h 147700"/>
                  <a:gd name="connsiteX2" fmla="*/ 89963 w 89963"/>
                  <a:gd name="connsiteY2" fmla="*/ 147700 h 147700"/>
                  <a:gd name="connsiteX3" fmla="*/ 83250 w 89963"/>
                  <a:gd name="connsiteY3" fmla="*/ 8056 h 147700"/>
                  <a:gd name="connsiteX4" fmla="*/ 0 w 89963"/>
                  <a:gd name="connsiteY4" fmla="*/ 0 h 1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963" h="147700">
                    <a:moveTo>
                      <a:pt x="0" y="0"/>
                    </a:moveTo>
                    <a:cubicBezTo>
                      <a:pt x="895" y="33121"/>
                      <a:pt x="1791" y="66241"/>
                      <a:pt x="2686" y="99362"/>
                    </a:cubicBezTo>
                    <a:lnTo>
                      <a:pt x="89963" y="147700"/>
                    </a:lnTo>
                    <a:lnTo>
                      <a:pt x="83250" y="80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FF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0" name="Freeform: Shape 111">
                <a:extLst>
                  <a:ext uri="{FF2B5EF4-FFF2-40B4-BE49-F238E27FC236}">
                    <a16:creationId xmlns:a16="http://schemas.microsoft.com/office/drawing/2014/main" id="{B2811F3F-0217-4460-BBDE-D6EC55BB7277}"/>
                  </a:ext>
                </a:extLst>
              </p:cNvPr>
              <p:cNvSpPr/>
              <p:nvPr/>
            </p:nvSpPr>
            <p:spPr>
              <a:xfrm>
                <a:off x="4209768" y="3306206"/>
                <a:ext cx="125870" cy="246287"/>
              </a:xfrm>
              <a:custGeom>
                <a:avLst/>
                <a:gdLst>
                  <a:gd name="connsiteX0" fmla="*/ 0 w 81906"/>
                  <a:gd name="connsiteY0" fmla="*/ 0 h 159785"/>
                  <a:gd name="connsiteX1" fmla="*/ 2685 w 81906"/>
                  <a:gd name="connsiteY1" fmla="*/ 118160 h 159785"/>
                  <a:gd name="connsiteX2" fmla="*/ 81906 w 81906"/>
                  <a:gd name="connsiteY2" fmla="*/ 159785 h 159785"/>
                  <a:gd name="connsiteX3" fmla="*/ 80564 w 81906"/>
                  <a:gd name="connsiteY3" fmla="*/ 44310 h 159785"/>
                  <a:gd name="connsiteX4" fmla="*/ 0 w 81906"/>
                  <a:gd name="connsiteY4" fmla="*/ 0 h 159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06" h="159785">
                    <a:moveTo>
                      <a:pt x="0" y="0"/>
                    </a:moveTo>
                    <a:lnTo>
                      <a:pt x="2685" y="118160"/>
                    </a:lnTo>
                    <a:lnTo>
                      <a:pt x="81906" y="159785"/>
                    </a:lnTo>
                    <a:cubicBezTo>
                      <a:pt x="81459" y="121293"/>
                      <a:pt x="81011" y="82802"/>
                      <a:pt x="80564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1" name="Freeform: Shape 112">
                <a:extLst>
                  <a:ext uri="{FF2B5EF4-FFF2-40B4-BE49-F238E27FC236}">
                    <a16:creationId xmlns:a16="http://schemas.microsoft.com/office/drawing/2014/main" id="{95CF22F0-E9FE-4169-93D1-DC6E0C7E2E52}"/>
                  </a:ext>
                </a:extLst>
              </p:cNvPr>
              <p:cNvSpPr/>
              <p:nvPr/>
            </p:nvSpPr>
            <p:spPr>
              <a:xfrm>
                <a:off x="4207704" y="3513170"/>
                <a:ext cx="134124" cy="300098"/>
              </a:xfrm>
              <a:custGeom>
                <a:avLst/>
                <a:gdLst>
                  <a:gd name="connsiteX0" fmla="*/ 0 w 87277"/>
                  <a:gd name="connsiteY0" fmla="*/ 0 h 194696"/>
                  <a:gd name="connsiteX1" fmla="*/ 1343 w 87277"/>
                  <a:gd name="connsiteY1" fmla="*/ 149043 h 194696"/>
                  <a:gd name="connsiteX2" fmla="*/ 87277 w 87277"/>
                  <a:gd name="connsiteY2" fmla="*/ 194696 h 194696"/>
                  <a:gd name="connsiteX3" fmla="*/ 80564 w 87277"/>
                  <a:gd name="connsiteY3" fmla="*/ 36254 h 194696"/>
                  <a:gd name="connsiteX4" fmla="*/ 0 w 87277"/>
                  <a:gd name="connsiteY4" fmla="*/ 0 h 194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7" h="194696">
                    <a:moveTo>
                      <a:pt x="0" y="0"/>
                    </a:moveTo>
                    <a:cubicBezTo>
                      <a:pt x="448" y="49681"/>
                      <a:pt x="895" y="99362"/>
                      <a:pt x="1343" y="149043"/>
                    </a:cubicBezTo>
                    <a:lnTo>
                      <a:pt x="87277" y="194696"/>
                    </a:lnTo>
                    <a:lnTo>
                      <a:pt x="80564" y="36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2" name="Freeform: Shape 113">
                <a:extLst>
                  <a:ext uri="{FF2B5EF4-FFF2-40B4-BE49-F238E27FC236}">
                    <a16:creationId xmlns:a16="http://schemas.microsoft.com/office/drawing/2014/main" id="{6EE9C8FD-11AE-4C12-81A3-3B934061E150}"/>
                  </a:ext>
                </a:extLst>
              </p:cNvPr>
              <p:cNvSpPr/>
              <p:nvPr/>
            </p:nvSpPr>
            <p:spPr>
              <a:xfrm>
                <a:off x="4205640" y="3761527"/>
                <a:ext cx="142379" cy="211104"/>
              </a:xfrm>
              <a:custGeom>
                <a:avLst/>
                <a:gdLst>
                  <a:gd name="connsiteX0" fmla="*/ 0 w 92649"/>
                  <a:gd name="connsiteY0" fmla="*/ 100705 h 136959"/>
                  <a:gd name="connsiteX1" fmla="*/ 91306 w 92649"/>
                  <a:gd name="connsiteY1" fmla="*/ 136959 h 136959"/>
                  <a:gd name="connsiteX2" fmla="*/ 92649 w 92649"/>
                  <a:gd name="connsiteY2" fmla="*/ 44310 h 136959"/>
                  <a:gd name="connsiteX3" fmla="*/ 6714 w 92649"/>
                  <a:gd name="connsiteY3" fmla="*/ 0 h 136959"/>
                  <a:gd name="connsiteX4" fmla="*/ 0 w 92649"/>
                  <a:gd name="connsiteY4" fmla="*/ 100705 h 13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49" h="136959">
                    <a:moveTo>
                      <a:pt x="0" y="100705"/>
                    </a:moveTo>
                    <a:lnTo>
                      <a:pt x="91306" y="136959"/>
                    </a:lnTo>
                    <a:cubicBezTo>
                      <a:pt x="91754" y="106076"/>
                      <a:pt x="92201" y="75193"/>
                      <a:pt x="92649" y="44310"/>
                    </a:cubicBezTo>
                    <a:lnTo>
                      <a:pt x="6714" y="0"/>
                    </a:lnTo>
                    <a:lnTo>
                      <a:pt x="0" y="100705"/>
                    </a:lnTo>
                    <a:close/>
                  </a:path>
                </a:pathLst>
              </a:custGeom>
              <a:solidFill>
                <a:srgbClr val="FF9B3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3" name="Freeform: Shape 114">
                <a:extLst>
                  <a:ext uri="{FF2B5EF4-FFF2-40B4-BE49-F238E27FC236}">
                    <a16:creationId xmlns:a16="http://schemas.microsoft.com/office/drawing/2014/main" id="{19729666-3678-45BF-A998-1C50E69BEA31}"/>
                  </a:ext>
                </a:extLst>
              </p:cNvPr>
              <p:cNvSpPr/>
              <p:nvPr/>
            </p:nvSpPr>
            <p:spPr>
              <a:xfrm>
                <a:off x="4213894" y="3933308"/>
                <a:ext cx="127934" cy="320794"/>
              </a:xfrm>
              <a:custGeom>
                <a:avLst/>
                <a:gdLst>
                  <a:gd name="connsiteX0" fmla="*/ 0 w 83249"/>
                  <a:gd name="connsiteY0" fmla="*/ 0 h 208123"/>
                  <a:gd name="connsiteX1" fmla="*/ 1343 w 83249"/>
                  <a:gd name="connsiteY1" fmla="*/ 166498 h 208123"/>
                  <a:gd name="connsiteX2" fmla="*/ 83249 w 83249"/>
                  <a:gd name="connsiteY2" fmla="*/ 208123 h 208123"/>
                  <a:gd name="connsiteX3" fmla="*/ 81907 w 83249"/>
                  <a:gd name="connsiteY3" fmla="*/ 36253 h 208123"/>
                  <a:gd name="connsiteX4" fmla="*/ 0 w 83249"/>
                  <a:gd name="connsiteY4" fmla="*/ 0 h 2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249" h="208123">
                    <a:moveTo>
                      <a:pt x="0" y="0"/>
                    </a:moveTo>
                    <a:cubicBezTo>
                      <a:pt x="448" y="55499"/>
                      <a:pt x="895" y="110999"/>
                      <a:pt x="1343" y="166498"/>
                    </a:cubicBezTo>
                    <a:lnTo>
                      <a:pt x="83249" y="208123"/>
                    </a:lnTo>
                    <a:cubicBezTo>
                      <a:pt x="82802" y="150833"/>
                      <a:pt x="82354" y="93543"/>
                      <a:pt x="81907" y="362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B3F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4" name="Freeform: Shape 115">
                <a:extLst>
                  <a:ext uri="{FF2B5EF4-FFF2-40B4-BE49-F238E27FC236}">
                    <a16:creationId xmlns:a16="http://schemas.microsoft.com/office/drawing/2014/main" id="{72A3043F-49A5-48C7-93EC-3CBAD61AB1CB}"/>
                  </a:ext>
                </a:extLst>
              </p:cNvPr>
              <p:cNvSpPr/>
              <p:nvPr/>
            </p:nvSpPr>
            <p:spPr>
              <a:xfrm>
                <a:off x="3301848" y="4562478"/>
                <a:ext cx="167139" cy="281470"/>
              </a:xfrm>
              <a:custGeom>
                <a:avLst/>
                <a:gdLst>
                  <a:gd name="connsiteX0" fmla="*/ 0 w 108761"/>
                  <a:gd name="connsiteY0" fmla="*/ 61766 h 182611"/>
                  <a:gd name="connsiteX1" fmla="*/ 91306 w 108761"/>
                  <a:gd name="connsiteY1" fmla="*/ 0 h 182611"/>
                  <a:gd name="connsiteX2" fmla="*/ 108761 w 108761"/>
                  <a:gd name="connsiteY2" fmla="*/ 111447 h 182611"/>
                  <a:gd name="connsiteX3" fmla="*/ 16113 w 108761"/>
                  <a:gd name="connsiteY3" fmla="*/ 182611 h 182611"/>
                  <a:gd name="connsiteX4" fmla="*/ 0 w 108761"/>
                  <a:gd name="connsiteY4" fmla="*/ 61766 h 182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761" h="182611">
                    <a:moveTo>
                      <a:pt x="0" y="61766"/>
                    </a:moveTo>
                    <a:lnTo>
                      <a:pt x="91306" y="0"/>
                    </a:lnTo>
                    <a:lnTo>
                      <a:pt x="108761" y="111447"/>
                    </a:lnTo>
                    <a:lnTo>
                      <a:pt x="16113" y="182611"/>
                    </a:lnTo>
                    <a:lnTo>
                      <a:pt x="0" y="61766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5" name="Freeform: Shape 116">
                <a:extLst>
                  <a:ext uri="{FF2B5EF4-FFF2-40B4-BE49-F238E27FC236}">
                    <a16:creationId xmlns:a16="http://schemas.microsoft.com/office/drawing/2014/main" id="{CE684F72-508A-4F86-8980-85DC2286D569}"/>
                  </a:ext>
                </a:extLst>
              </p:cNvPr>
              <p:cNvSpPr/>
              <p:nvPr/>
            </p:nvSpPr>
            <p:spPr>
              <a:xfrm>
                <a:off x="3270896" y="4330678"/>
                <a:ext cx="165075" cy="304238"/>
              </a:xfrm>
              <a:custGeom>
                <a:avLst/>
                <a:gdLst>
                  <a:gd name="connsiteX0" fmla="*/ 0 w 107418"/>
                  <a:gd name="connsiteY0" fmla="*/ 64451 h 197382"/>
                  <a:gd name="connsiteX1" fmla="*/ 91306 w 107418"/>
                  <a:gd name="connsiteY1" fmla="*/ 0 h 197382"/>
                  <a:gd name="connsiteX2" fmla="*/ 107418 w 107418"/>
                  <a:gd name="connsiteY2" fmla="*/ 142330 h 197382"/>
                  <a:gd name="connsiteX3" fmla="*/ 20141 w 107418"/>
                  <a:gd name="connsiteY3" fmla="*/ 197382 h 197382"/>
                  <a:gd name="connsiteX4" fmla="*/ 0 w 107418"/>
                  <a:gd name="connsiteY4" fmla="*/ 64451 h 197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8" h="197382">
                    <a:moveTo>
                      <a:pt x="0" y="64451"/>
                    </a:moveTo>
                    <a:lnTo>
                      <a:pt x="91306" y="0"/>
                    </a:lnTo>
                    <a:lnTo>
                      <a:pt x="107418" y="142330"/>
                    </a:lnTo>
                    <a:lnTo>
                      <a:pt x="20141" y="197382"/>
                    </a:lnTo>
                    <a:lnTo>
                      <a:pt x="0" y="64451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6" name="Freeform: Shape 117">
                <a:extLst>
                  <a:ext uri="{FF2B5EF4-FFF2-40B4-BE49-F238E27FC236}">
                    <a16:creationId xmlns:a16="http://schemas.microsoft.com/office/drawing/2014/main" id="{3E8B5D10-50A4-46DB-BC87-D143F11BB8A9}"/>
                  </a:ext>
                </a:extLst>
              </p:cNvPr>
              <p:cNvSpPr/>
              <p:nvPr/>
            </p:nvSpPr>
            <p:spPr>
              <a:xfrm>
                <a:off x="4199450" y="4417603"/>
                <a:ext cx="144441" cy="235937"/>
              </a:xfrm>
              <a:custGeom>
                <a:avLst/>
                <a:gdLst>
                  <a:gd name="connsiteX0" fmla="*/ 0 w 93991"/>
                  <a:gd name="connsiteY0" fmla="*/ 0 h 153071"/>
                  <a:gd name="connsiteX1" fmla="*/ 2685 w 93991"/>
                  <a:gd name="connsiteY1" fmla="*/ 110104 h 153071"/>
                  <a:gd name="connsiteX2" fmla="*/ 92648 w 93991"/>
                  <a:gd name="connsiteY2" fmla="*/ 153071 h 153071"/>
                  <a:gd name="connsiteX3" fmla="*/ 93991 w 93991"/>
                  <a:gd name="connsiteY3" fmla="*/ 44310 h 153071"/>
                  <a:gd name="connsiteX4" fmla="*/ 0 w 93991"/>
                  <a:gd name="connsiteY4" fmla="*/ 0 h 153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91" h="153071">
                    <a:moveTo>
                      <a:pt x="0" y="0"/>
                    </a:moveTo>
                    <a:lnTo>
                      <a:pt x="2685" y="110104"/>
                    </a:lnTo>
                    <a:lnTo>
                      <a:pt x="92648" y="153071"/>
                    </a:lnTo>
                    <a:cubicBezTo>
                      <a:pt x="93096" y="116817"/>
                      <a:pt x="93543" y="80564"/>
                      <a:pt x="93991" y="443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CFFF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7" name="Freeform: Shape 118">
                <a:extLst>
                  <a:ext uri="{FF2B5EF4-FFF2-40B4-BE49-F238E27FC236}">
                    <a16:creationId xmlns:a16="http://schemas.microsoft.com/office/drawing/2014/main" id="{7743EF01-FAA3-4794-9618-830908906D10}"/>
                  </a:ext>
                </a:extLst>
              </p:cNvPr>
              <p:cNvSpPr/>
              <p:nvPr/>
            </p:nvSpPr>
            <p:spPr>
              <a:xfrm>
                <a:off x="4187070" y="4605940"/>
                <a:ext cx="148568" cy="229731"/>
              </a:xfrm>
              <a:custGeom>
                <a:avLst/>
                <a:gdLst>
                  <a:gd name="connsiteX0" fmla="*/ 8056 w 96676"/>
                  <a:gd name="connsiteY0" fmla="*/ 0 h 149044"/>
                  <a:gd name="connsiteX1" fmla="*/ 0 w 96676"/>
                  <a:gd name="connsiteY1" fmla="*/ 108762 h 149044"/>
                  <a:gd name="connsiteX2" fmla="*/ 96676 w 96676"/>
                  <a:gd name="connsiteY2" fmla="*/ 149044 h 149044"/>
                  <a:gd name="connsiteX3" fmla="*/ 95334 w 96676"/>
                  <a:gd name="connsiteY3" fmla="*/ 40282 h 149044"/>
                  <a:gd name="connsiteX4" fmla="*/ 8056 w 96676"/>
                  <a:gd name="connsiteY4" fmla="*/ 0 h 1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6" h="149044">
                    <a:moveTo>
                      <a:pt x="8056" y="0"/>
                    </a:moveTo>
                    <a:lnTo>
                      <a:pt x="0" y="108762"/>
                    </a:lnTo>
                    <a:lnTo>
                      <a:pt x="96676" y="149044"/>
                    </a:lnTo>
                    <a:cubicBezTo>
                      <a:pt x="96229" y="112790"/>
                      <a:pt x="95781" y="76536"/>
                      <a:pt x="95334" y="40282"/>
                    </a:cubicBezTo>
                    <a:lnTo>
                      <a:pt x="8056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8" name="Freeform: Shape 119">
                <a:extLst>
                  <a:ext uri="{FF2B5EF4-FFF2-40B4-BE49-F238E27FC236}">
                    <a16:creationId xmlns:a16="http://schemas.microsoft.com/office/drawing/2014/main" id="{1458E7B1-3F33-46DE-9A72-49A386CF21C2}"/>
                  </a:ext>
                </a:extLst>
              </p:cNvPr>
              <p:cNvSpPr/>
              <p:nvPr/>
            </p:nvSpPr>
            <p:spPr>
              <a:xfrm>
                <a:off x="3405312" y="4970327"/>
                <a:ext cx="223328" cy="342290"/>
              </a:xfrm>
              <a:custGeom>
                <a:avLst/>
                <a:gdLst>
                  <a:gd name="connsiteX0" fmla="*/ 111034 w 145324"/>
                  <a:gd name="connsiteY0" fmla="*/ 0 h 222069"/>
                  <a:gd name="connsiteX1" fmla="*/ 0 w 145324"/>
                  <a:gd name="connsiteY1" fmla="*/ 68580 h 222069"/>
                  <a:gd name="connsiteX2" fmla="*/ 84908 w 145324"/>
                  <a:gd name="connsiteY2" fmla="*/ 222069 h 222069"/>
                  <a:gd name="connsiteX3" fmla="*/ 145324 w 145324"/>
                  <a:gd name="connsiteY3" fmla="*/ 75111 h 222069"/>
                  <a:gd name="connsiteX4" fmla="*/ 111034 w 145324"/>
                  <a:gd name="connsiteY4" fmla="*/ 0 h 222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324" h="222069">
                    <a:moveTo>
                      <a:pt x="111034" y="0"/>
                    </a:moveTo>
                    <a:lnTo>
                      <a:pt x="0" y="68580"/>
                    </a:lnTo>
                    <a:lnTo>
                      <a:pt x="84908" y="222069"/>
                    </a:lnTo>
                    <a:lnTo>
                      <a:pt x="145324" y="75111"/>
                    </a:lnTo>
                    <a:lnTo>
                      <a:pt x="111034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9" name="Freeform: Shape 120">
                <a:extLst>
                  <a:ext uri="{FF2B5EF4-FFF2-40B4-BE49-F238E27FC236}">
                    <a16:creationId xmlns:a16="http://schemas.microsoft.com/office/drawing/2014/main" id="{364638FE-3E69-4EB5-896D-59A4641EC5E4}"/>
                  </a:ext>
                </a:extLst>
              </p:cNvPr>
              <p:cNvSpPr/>
              <p:nvPr/>
            </p:nvSpPr>
            <p:spPr>
              <a:xfrm>
                <a:off x="3548728" y="5110366"/>
                <a:ext cx="225193" cy="374943"/>
              </a:xfrm>
              <a:custGeom>
                <a:avLst/>
                <a:gdLst>
                  <a:gd name="connsiteX0" fmla="*/ 55685 w 146538"/>
                  <a:gd name="connsiteY0" fmla="*/ 0 h 243254"/>
                  <a:gd name="connsiteX1" fmla="*/ 0 w 146538"/>
                  <a:gd name="connsiteY1" fmla="*/ 142142 h 243254"/>
                  <a:gd name="connsiteX2" fmla="*/ 79131 w 146538"/>
                  <a:gd name="connsiteY2" fmla="*/ 215411 h 243254"/>
                  <a:gd name="connsiteX3" fmla="*/ 146538 w 146538"/>
                  <a:gd name="connsiteY3" fmla="*/ 243254 h 243254"/>
                  <a:gd name="connsiteX4" fmla="*/ 145073 w 146538"/>
                  <a:gd name="connsiteY4" fmla="*/ 58615 h 243254"/>
                  <a:gd name="connsiteX5" fmla="*/ 55685 w 146538"/>
                  <a:gd name="connsiteY5" fmla="*/ 0 h 24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6538" h="243254">
                    <a:moveTo>
                      <a:pt x="55685" y="0"/>
                    </a:moveTo>
                    <a:lnTo>
                      <a:pt x="0" y="142142"/>
                    </a:lnTo>
                    <a:lnTo>
                      <a:pt x="79131" y="215411"/>
                    </a:lnTo>
                    <a:lnTo>
                      <a:pt x="146538" y="243254"/>
                    </a:lnTo>
                    <a:cubicBezTo>
                      <a:pt x="146050" y="181708"/>
                      <a:pt x="145561" y="120161"/>
                      <a:pt x="145073" y="58615"/>
                    </a:cubicBezTo>
                    <a:lnTo>
                      <a:pt x="55685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0" name="Freeform: Shape 121">
                <a:extLst>
                  <a:ext uri="{FF2B5EF4-FFF2-40B4-BE49-F238E27FC236}">
                    <a16:creationId xmlns:a16="http://schemas.microsoft.com/office/drawing/2014/main" id="{62876861-C7FC-4FF1-9B07-1CEA001937D6}"/>
                  </a:ext>
                </a:extLst>
              </p:cNvPr>
              <p:cNvSpPr/>
              <p:nvPr/>
            </p:nvSpPr>
            <p:spPr>
              <a:xfrm>
                <a:off x="3773921" y="5205231"/>
                <a:ext cx="243210" cy="322993"/>
              </a:xfrm>
              <a:custGeom>
                <a:avLst/>
                <a:gdLst>
                  <a:gd name="connsiteX0" fmla="*/ 0 w 158262"/>
                  <a:gd name="connsiteY0" fmla="*/ 0 h 209550"/>
                  <a:gd name="connsiteX1" fmla="*/ 84993 w 158262"/>
                  <a:gd name="connsiteY1" fmla="*/ 26377 h 209550"/>
                  <a:gd name="connsiteX2" fmla="*/ 133350 w 158262"/>
                  <a:gd name="connsiteY2" fmla="*/ 19050 h 209550"/>
                  <a:gd name="connsiteX3" fmla="*/ 158262 w 158262"/>
                  <a:gd name="connsiteY3" fmla="*/ 209550 h 209550"/>
                  <a:gd name="connsiteX4" fmla="*/ 84993 w 158262"/>
                  <a:gd name="connsiteY4" fmla="*/ 205154 h 209550"/>
                  <a:gd name="connsiteX5" fmla="*/ 11723 w 158262"/>
                  <a:gd name="connsiteY5" fmla="*/ 187569 h 209550"/>
                  <a:gd name="connsiteX6" fmla="*/ 0 w 158262"/>
                  <a:gd name="connsiteY6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262" h="209550">
                    <a:moveTo>
                      <a:pt x="0" y="0"/>
                    </a:moveTo>
                    <a:lnTo>
                      <a:pt x="84993" y="26377"/>
                    </a:lnTo>
                    <a:lnTo>
                      <a:pt x="133350" y="19050"/>
                    </a:lnTo>
                    <a:lnTo>
                      <a:pt x="158262" y="209550"/>
                    </a:lnTo>
                    <a:lnTo>
                      <a:pt x="84993" y="205154"/>
                    </a:lnTo>
                    <a:lnTo>
                      <a:pt x="11723" y="1875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1" name="Freeform: Shape 122">
                <a:extLst>
                  <a:ext uri="{FF2B5EF4-FFF2-40B4-BE49-F238E27FC236}">
                    <a16:creationId xmlns:a16="http://schemas.microsoft.com/office/drawing/2014/main" id="{7DC76EFB-5010-4AC0-9186-6670B0499B31}"/>
                  </a:ext>
                </a:extLst>
              </p:cNvPr>
              <p:cNvSpPr/>
              <p:nvPr/>
            </p:nvSpPr>
            <p:spPr>
              <a:xfrm>
                <a:off x="3996864" y="5094555"/>
                <a:ext cx="306265" cy="429153"/>
              </a:xfrm>
              <a:custGeom>
                <a:avLst/>
                <a:gdLst>
                  <a:gd name="connsiteX0" fmla="*/ 26377 w 199293"/>
                  <a:gd name="connsiteY0" fmla="*/ 278423 h 278423"/>
                  <a:gd name="connsiteX1" fmla="*/ 120162 w 199293"/>
                  <a:gd name="connsiteY1" fmla="*/ 219808 h 278423"/>
                  <a:gd name="connsiteX2" fmla="*/ 175847 w 199293"/>
                  <a:gd name="connsiteY2" fmla="*/ 115766 h 278423"/>
                  <a:gd name="connsiteX3" fmla="*/ 199293 w 199293"/>
                  <a:gd name="connsiteY3" fmla="*/ 19050 h 278423"/>
                  <a:gd name="connsiteX4" fmla="*/ 73270 w 199293"/>
                  <a:gd name="connsiteY4" fmla="*/ 0 h 278423"/>
                  <a:gd name="connsiteX5" fmla="*/ 36635 w 199293"/>
                  <a:gd name="connsiteY5" fmla="*/ 57150 h 278423"/>
                  <a:gd name="connsiteX6" fmla="*/ 0 w 199293"/>
                  <a:gd name="connsiteY6" fmla="*/ 86458 h 278423"/>
                  <a:gd name="connsiteX7" fmla="*/ 26377 w 199293"/>
                  <a:gd name="connsiteY7" fmla="*/ 278423 h 27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293" h="278423">
                    <a:moveTo>
                      <a:pt x="26377" y="278423"/>
                    </a:moveTo>
                    <a:lnTo>
                      <a:pt x="120162" y="219808"/>
                    </a:lnTo>
                    <a:lnTo>
                      <a:pt x="175847" y="115766"/>
                    </a:lnTo>
                    <a:lnTo>
                      <a:pt x="199293" y="19050"/>
                    </a:lnTo>
                    <a:lnTo>
                      <a:pt x="73270" y="0"/>
                    </a:lnTo>
                    <a:lnTo>
                      <a:pt x="36635" y="57150"/>
                    </a:lnTo>
                    <a:lnTo>
                      <a:pt x="0" y="86458"/>
                    </a:lnTo>
                    <a:lnTo>
                      <a:pt x="26377" y="278423"/>
                    </a:lnTo>
                    <a:close/>
                  </a:path>
                </a:pathLst>
              </a:custGeom>
              <a:solidFill>
                <a:srgbClr val="27C9EB"/>
              </a:solidFill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485" name="Freeform: Shape 106">
              <a:extLst>
                <a:ext uri="{FF2B5EF4-FFF2-40B4-BE49-F238E27FC236}">
                  <a16:creationId xmlns:a16="http://schemas.microsoft.com/office/drawing/2014/main" id="{29B0BC2C-1B9F-4443-A53C-429749FCE22B}"/>
                </a:ext>
              </a:extLst>
            </p:cNvPr>
            <p:cNvSpPr/>
            <p:nvPr/>
          </p:nvSpPr>
          <p:spPr>
            <a:xfrm>
              <a:off x="728661" y="5863402"/>
              <a:ext cx="90228" cy="169989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FF9B3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6" name="Freeform: Shape 113">
              <a:extLst>
                <a:ext uri="{FF2B5EF4-FFF2-40B4-BE49-F238E27FC236}">
                  <a16:creationId xmlns:a16="http://schemas.microsoft.com/office/drawing/2014/main" id="{0F251739-A6D2-4AA6-9566-EDE08A1A082F}"/>
                </a:ext>
              </a:extLst>
            </p:cNvPr>
            <p:cNvSpPr/>
            <p:nvPr/>
          </p:nvSpPr>
          <p:spPr>
            <a:xfrm>
              <a:off x="1326440" y="5911792"/>
              <a:ext cx="80817" cy="140453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FF9B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BA598A7D-F51F-4A9E-BEA6-89C33563F107}"/>
              </a:ext>
            </a:extLst>
          </p:cNvPr>
          <p:cNvGrpSpPr/>
          <p:nvPr/>
        </p:nvGrpSpPr>
        <p:grpSpPr>
          <a:xfrm>
            <a:off x="6452413" y="720699"/>
            <a:ext cx="4752215" cy="3150166"/>
            <a:chOff x="6452413" y="720699"/>
            <a:chExt cx="4752215" cy="3150166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3B50E5C-FE1E-FD43-80F2-B3ED6B61F895}"/>
                </a:ext>
              </a:extLst>
            </p:cNvPr>
            <p:cNvSpPr txBox="1"/>
            <p:nvPr/>
          </p:nvSpPr>
          <p:spPr>
            <a:xfrm>
              <a:off x="7530161" y="720699"/>
              <a:ext cx="36744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gRNA Distribution and Ratio</a:t>
              </a:r>
            </a:p>
          </p:txBody>
        </p: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42B906A5-0616-4664-9BFB-FDC97ABAAE91}"/>
                </a:ext>
              </a:extLst>
            </p:cNvPr>
            <p:cNvGrpSpPr/>
            <p:nvPr/>
          </p:nvGrpSpPr>
          <p:grpSpPr>
            <a:xfrm>
              <a:off x="6452413" y="1417047"/>
              <a:ext cx="694101" cy="2453818"/>
              <a:chOff x="6452413" y="1417047"/>
              <a:chExt cx="694101" cy="2453818"/>
            </a:xfrm>
          </p:grpSpPr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B3086381-ECD8-4DC0-9A9F-39D447069D66}"/>
                  </a:ext>
                </a:extLst>
              </p:cNvPr>
              <p:cNvSpPr/>
              <p:nvPr/>
            </p:nvSpPr>
            <p:spPr>
              <a:xfrm>
                <a:off x="6700364" y="1919857"/>
                <a:ext cx="316694" cy="1951008"/>
              </a:xfrm>
              <a:prstGeom prst="rect">
                <a:avLst/>
              </a:prstGeom>
              <a:gradFill>
                <a:gsLst>
                  <a:gs pos="0">
                    <a:srgbClr val="6FFF3F"/>
                  </a:gs>
                  <a:gs pos="60000">
                    <a:srgbClr val="FF9B3F"/>
                  </a:gs>
                  <a:gs pos="100000">
                    <a:srgbClr val="0DCFF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F49F4D0B-D40C-4DF6-B3AC-4C93E58552DB}"/>
                  </a:ext>
                </a:extLst>
              </p:cNvPr>
              <p:cNvSpPr txBox="1"/>
              <p:nvPr/>
            </p:nvSpPr>
            <p:spPr>
              <a:xfrm>
                <a:off x="6452413" y="1515755"/>
                <a:ext cx="6941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CTRL</a:t>
                </a: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0E2D076D-6430-46FD-A789-9E161E2F84DC}"/>
                  </a:ext>
                </a:extLst>
              </p:cNvPr>
              <p:cNvSpPr/>
              <p:nvPr/>
            </p:nvSpPr>
            <p:spPr>
              <a:xfrm>
                <a:off x="6799687" y="1417047"/>
                <a:ext cx="102336" cy="1023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A2BFEC39-E7B6-4C49-BCC7-F3C13788327D}"/>
              </a:ext>
            </a:extLst>
          </p:cNvPr>
          <p:cNvGrpSpPr/>
          <p:nvPr/>
        </p:nvGrpSpPr>
        <p:grpSpPr>
          <a:xfrm>
            <a:off x="7301248" y="1403154"/>
            <a:ext cx="1401844" cy="2469880"/>
            <a:chOff x="7301248" y="1403154"/>
            <a:chExt cx="1401844" cy="2469880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2444710-E160-5944-AF29-2EE1AB2B31BD}"/>
                </a:ext>
              </a:extLst>
            </p:cNvPr>
            <p:cNvSpPr txBox="1"/>
            <p:nvPr/>
          </p:nvSpPr>
          <p:spPr>
            <a:xfrm>
              <a:off x="7301248" y="1514556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GFP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0F9496E6-0A5B-4F4C-8E83-F99B067B2DB6}"/>
                </a:ext>
              </a:extLst>
            </p:cNvPr>
            <p:cNvSpPr/>
            <p:nvPr/>
          </p:nvSpPr>
          <p:spPr>
            <a:xfrm>
              <a:off x="7453413" y="1994225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5" name="Isosceles Triangle 474">
              <a:extLst>
                <a:ext uri="{FF2B5EF4-FFF2-40B4-BE49-F238E27FC236}">
                  <a16:creationId xmlns:a16="http://schemas.microsoft.com/office/drawing/2014/main" id="{D1D674CD-94B9-4AD8-92C3-89AEAD447724}"/>
                </a:ext>
              </a:extLst>
            </p:cNvPr>
            <p:cNvSpPr/>
            <p:nvPr/>
          </p:nvSpPr>
          <p:spPr>
            <a:xfrm>
              <a:off x="8165767" y="1996394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63B13B1-1BC1-4100-9E3D-050A13D019EC}"/>
                </a:ext>
              </a:extLst>
            </p:cNvPr>
            <p:cNvSpPr txBox="1"/>
            <p:nvPr/>
          </p:nvSpPr>
          <p:spPr>
            <a:xfrm>
              <a:off x="7975008" y="1512787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SOX9</a:t>
              </a: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3A661EB7-942E-4204-865E-381D8C483740}"/>
                </a:ext>
              </a:extLst>
            </p:cNvPr>
            <p:cNvSpPr/>
            <p:nvPr/>
          </p:nvSpPr>
          <p:spPr>
            <a:xfrm>
              <a:off x="7591057" y="1415208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8" name="Isosceles Triangle 497">
              <a:extLst>
                <a:ext uri="{FF2B5EF4-FFF2-40B4-BE49-F238E27FC236}">
                  <a16:creationId xmlns:a16="http://schemas.microsoft.com/office/drawing/2014/main" id="{8E806B94-7D83-4B7B-B19A-2E9C96470BFE}"/>
                </a:ext>
              </a:extLst>
            </p:cNvPr>
            <p:cNvSpPr/>
            <p:nvPr/>
          </p:nvSpPr>
          <p:spPr>
            <a:xfrm>
              <a:off x="8282299" y="1403154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1988523E-F9DC-4956-AD4A-B0C0BB790A3B}"/>
              </a:ext>
            </a:extLst>
          </p:cNvPr>
          <p:cNvGrpSpPr/>
          <p:nvPr/>
        </p:nvGrpSpPr>
        <p:grpSpPr>
          <a:xfrm>
            <a:off x="10889250" y="3385739"/>
            <a:ext cx="665949" cy="313092"/>
            <a:chOff x="10921933" y="3432386"/>
            <a:chExt cx="665949" cy="313092"/>
          </a:xfrm>
        </p:grpSpPr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ED71B06C-A084-4587-AF8B-B8F0E57A49ED}"/>
                </a:ext>
              </a:extLst>
            </p:cNvPr>
            <p:cNvSpPr/>
            <p:nvPr/>
          </p:nvSpPr>
          <p:spPr>
            <a:xfrm>
              <a:off x="11483707" y="3599275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E43D1EDD-5C6B-422F-898D-D11B4EF65ECE}"/>
                </a:ext>
              </a:extLst>
            </p:cNvPr>
            <p:cNvSpPr/>
            <p:nvPr/>
          </p:nvSpPr>
          <p:spPr>
            <a:xfrm>
              <a:off x="11327444" y="3633460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737FE44-C98A-434B-A3FE-232092D0658F}"/>
                </a:ext>
              </a:extLst>
            </p:cNvPr>
            <p:cNvSpPr/>
            <p:nvPr/>
          </p:nvSpPr>
          <p:spPr>
            <a:xfrm>
              <a:off x="11375669" y="3468316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Isosceles Triangle 519">
              <a:extLst>
                <a:ext uri="{FF2B5EF4-FFF2-40B4-BE49-F238E27FC236}">
                  <a16:creationId xmlns:a16="http://schemas.microsoft.com/office/drawing/2014/main" id="{8E11AE88-D241-49D8-9758-19B37FEE885D}"/>
                </a:ext>
              </a:extLst>
            </p:cNvPr>
            <p:cNvSpPr/>
            <p:nvPr/>
          </p:nvSpPr>
          <p:spPr>
            <a:xfrm>
              <a:off x="11092692" y="3612047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Isosceles Triangle 520">
              <a:extLst>
                <a:ext uri="{FF2B5EF4-FFF2-40B4-BE49-F238E27FC236}">
                  <a16:creationId xmlns:a16="http://schemas.microsoft.com/office/drawing/2014/main" id="{7F727FB6-BB7A-408D-91FE-86DB4766B1FA}"/>
                </a:ext>
              </a:extLst>
            </p:cNvPr>
            <p:cNvSpPr/>
            <p:nvPr/>
          </p:nvSpPr>
          <p:spPr>
            <a:xfrm>
              <a:off x="10921933" y="356406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Isosceles Triangle 521">
              <a:extLst>
                <a:ext uri="{FF2B5EF4-FFF2-40B4-BE49-F238E27FC236}">
                  <a16:creationId xmlns:a16="http://schemas.microsoft.com/office/drawing/2014/main" id="{15F0A16C-8923-4143-AC61-C4F1E4050211}"/>
                </a:ext>
              </a:extLst>
            </p:cNvPr>
            <p:cNvSpPr/>
            <p:nvPr/>
          </p:nvSpPr>
          <p:spPr>
            <a:xfrm>
              <a:off x="11071684" y="343238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161B030A-646D-4386-846C-30CDF3E2D2C8}"/>
              </a:ext>
            </a:extLst>
          </p:cNvPr>
          <p:cNvGrpSpPr/>
          <p:nvPr/>
        </p:nvGrpSpPr>
        <p:grpSpPr>
          <a:xfrm>
            <a:off x="9640121" y="1971996"/>
            <a:ext cx="2105815" cy="2218476"/>
            <a:chOff x="9640121" y="1971996"/>
            <a:chExt cx="2105815" cy="2218476"/>
          </a:xfrm>
        </p:grpSpPr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D111E360-23EE-4C8D-A91E-3633CDF98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3852" y="3807138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>
              <a:extLst>
                <a:ext uri="{FF2B5EF4-FFF2-40B4-BE49-F238E27FC236}">
                  <a16:creationId xmlns:a16="http://schemas.microsoft.com/office/drawing/2014/main" id="{95982AB9-2CC9-4CB4-8632-5AF92C42A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3852" y="1971996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5E2F38E0-9680-4F93-899F-B2D05FC7A877}"/>
                </a:ext>
              </a:extLst>
            </p:cNvPr>
            <p:cNvSpPr txBox="1"/>
            <p:nvPr/>
          </p:nvSpPr>
          <p:spPr>
            <a:xfrm rot="16200000">
              <a:off x="9295475" y="2716060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CBBEC4B1-BF2D-4E89-B601-0E7733AF9DB0}"/>
                </a:ext>
              </a:extLst>
            </p:cNvPr>
            <p:cNvSpPr txBox="1"/>
            <p:nvPr/>
          </p:nvSpPr>
          <p:spPr>
            <a:xfrm>
              <a:off x="10441514" y="382114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242F10F7-6095-4057-99D2-2728A7EC9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777" y="2064457"/>
              <a:ext cx="1571561" cy="1777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D3DE1890-3283-41AE-AA31-B5DE6B6CB0E4}"/>
                </a:ext>
              </a:extLst>
            </p:cNvPr>
            <p:cNvSpPr/>
            <p:nvPr/>
          </p:nvSpPr>
          <p:spPr>
            <a:xfrm>
              <a:off x="10249238" y="341055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7D7F01D9-4578-43D6-9FE3-F3DB2E7C79EB}"/>
                </a:ext>
              </a:extLst>
            </p:cNvPr>
            <p:cNvSpPr/>
            <p:nvPr/>
          </p:nvSpPr>
          <p:spPr>
            <a:xfrm>
              <a:off x="10486688" y="328849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14CA0FF4-A17F-4E1C-B0A9-001A787999F8}"/>
                </a:ext>
              </a:extLst>
            </p:cNvPr>
            <p:cNvSpPr/>
            <p:nvPr/>
          </p:nvSpPr>
          <p:spPr>
            <a:xfrm>
              <a:off x="10583196" y="295087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C7C0DC6-7F64-4004-9E95-1D2D99696EA9}"/>
                </a:ext>
              </a:extLst>
            </p:cNvPr>
            <p:cNvSpPr/>
            <p:nvPr/>
          </p:nvSpPr>
          <p:spPr>
            <a:xfrm>
              <a:off x="11040893" y="2607461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64A92BFC-684E-452B-BF9C-C6F9DCA004C5}"/>
                </a:ext>
              </a:extLst>
            </p:cNvPr>
            <p:cNvSpPr/>
            <p:nvPr/>
          </p:nvSpPr>
          <p:spPr>
            <a:xfrm>
              <a:off x="10915457" y="28420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F0875588-0BAE-4620-B106-4B13090AAE12}"/>
                </a:ext>
              </a:extLst>
            </p:cNvPr>
            <p:cNvSpPr/>
            <p:nvPr/>
          </p:nvSpPr>
          <p:spPr>
            <a:xfrm>
              <a:off x="10774990" y="2967701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A270B745-B48D-4C13-9A54-C8B1048ED75D}"/>
                </a:ext>
              </a:extLst>
            </p:cNvPr>
            <p:cNvSpPr/>
            <p:nvPr/>
          </p:nvSpPr>
          <p:spPr>
            <a:xfrm>
              <a:off x="10876222" y="269185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895E21F1-827B-4EA6-8B03-508A5A376537}"/>
                </a:ext>
              </a:extLst>
            </p:cNvPr>
            <p:cNvSpPr/>
            <p:nvPr/>
          </p:nvSpPr>
          <p:spPr>
            <a:xfrm>
              <a:off x="10791785" y="282791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241150AD-0B89-4DA9-B0EE-860D9E99C12B}"/>
                </a:ext>
              </a:extLst>
            </p:cNvPr>
            <p:cNvSpPr/>
            <p:nvPr/>
          </p:nvSpPr>
          <p:spPr>
            <a:xfrm>
              <a:off x="10682059" y="30700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98AA1151-786C-430D-A37C-AD95244BBB86}"/>
                </a:ext>
              </a:extLst>
            </p:cNvPr>
            <p:cNvSpPr/>
            <p:nvPr/>
          </p:nvSpPr>
          <p:spPr>
            <a:xfrm>
              <a:off x="10354622" y="328849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6940B83-2C55-4F47-9158-17369C68D7B1}"/>
                </a:ext>
              </a:extLst>
            </p:cNvPr>
            <p:cNvSpPr/>
            <p:nvPr/>
          </p:nvSpPr>
          <p:spPr>
            <a:xfrm>
              <a:off x="10512170" y="311092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4BE40EC8-814D-44F8-9724-C6BA4075A630}"/>
                </a:ext>
              </a:extLst>
            </p:cNvPr>
            <p:cNvSpPr/>
            <p:nvPr/>
          </p:nvSpPr>
          <p:spPr>
            <a:xfrm>
              <a:off x="10605639" y="3203289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DA255C5F-B40D-48BB-9B98-76C30963A3E4}"/>
                </a:ext>
              </a:extLst>
            </p:cNvPr>
            <p:cNvSpPr/>
            <p:nvPr/>
          </p:nvSpPr>
          <p:spPr>
            <a:xfrm>
              <a:off x="10678781" y="289296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B8C63EFE-8A0E-4183-8AA3-41F360EAE8BE}"/>
                </a:ext>
              </a:extLst>
            </p:cNvPr>
            <p:cNvSpPr/>
            <p:nvPr/>
          </p:nvSpPr>
          <p:spPr>
            <a:xfrm>
              <a:off x="10957104" y="271716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8C0029D0-21BE-44C9-8CB0-E7BD31A5C237}"/>
                </a:ext>
              </a:extLst>
            </p:cNvPr>
            <p:cNvSpPr/>
            <p:nvPr/>
          </p:nvSpPr>
          <p:spPr>
            <a:xfrm>
              <a:off x="10411736" y="340967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30B6B8A-E403-4493-98C0-F0E2DE1AF0C6}"/>
                </a:ext>
              </a:extLst>
            </p:cNvPr>
            <p:cNvSpPr/>
            <p:nvPr/>
          </p:nvSpPr>
          <p:spPr>
            <a:xfrm>
              <a:off x="10401527" y="316169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33DF61AA-3F2B-4838-AB76-8DC67F9B9961}"/>
                </a:ext>
              </a:extLst>
            </p:cNvPr>
            <p:cNvSpPr txBox="1"/>
            <p:nvPr/>
          </p:nvSpPr>
          <p:spPr>
            <a:xfrm rot="16200000">
              <a:off x="9295476" y="2716060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AFFE68F6-0C11-49F8-A69E-D9759E75E660}"/>
                </a:ext>
              </a:extLst>
            </p:cNvPr>
            <p:cNvSpPr txBox="1"/>
            <p:nvPr/>
          </p:nvSpPr>
          <p:spPr>
            <a:xfrm>
              <a:off x="10441515" y="382114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1A0DFD2D-B490-4968-83C5-48A31FD1E042}"/>
              </a:ext>
            </a:extLst>
          </p:cNvPr>
          <p:cNvGrpSpPr/>
          <p:nvPr/>
        </p:nvGrpSpPr>
        <p:grpSpPr>
          <a:xfrm>
            <a:off x="10137324" y="4729554"/>
            <a:ext cx="304190" cy="313092"/>
            <a:chOff x="10314408" y="4807866"/>
            <a:chExt cx="304190" cy="313092"/>
          </a:xfrm>
        </p:grpSpPr>
        <p:sp>
          <p:nvSpPr>
            <p:cNvPr id="554" name="Isosceles Triangle 553">
              <a:extLst>
                <a:ext uri="{FF2B5EF4-FFF2-40B4-BE49-F238E27FC236}">
                  <a16:creationId xmlns:a16="http://schemas.microsoft.com/office/drawing/2014/main" id="{3382A4FE-B26E-4C5D-929F-1EF8210E72EA}"/>
                </a:ext>
              </a:extLst>
            </p:cNvPr>
            <p:cNvSpPr/>
            <p:nvPr/>
          </p:nvSpPr>
          <p:spPr>
            <a:xfrm>
              <a:off x="10485167" y="4987527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Isosceles Triangle 554">
              <a:extLst>
                <a:ext uri="{FF2B5EF4-FFF2-40B4-BE49-F238E27FC236}">
                  <a16:creationId xmlns:a16="http://schemas.microsoft.com/office/drawing/2014/main" id="{0C183D5B-73D3-47A8-9CF6-570DEEE80E66}"/>
                </a:ext>
              </a:extLst>
            </p:cNvPr>
            <p:cNvSpPr/>
            <p:nvPr/>
          </p:nvSpPr>
          <p:spPr>
            <a:xfrm>
              <a:off x="10314408" y="493954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Isosceles Triangle 555">
              <a:extLst>
                <a:ext uri="{FF2B5EF4-FFF2-40B4-BE49-F238E27FC236}">
                  <a16:creationId xmlns:a16="http://schemas.microsoft.com/office/drawing/2014/main" id="{62708BDF-671B-442E-88E8-6F1CDCE9569A}"/>
                </a:ext>
              </a:extLst>
            </p:cNvPr>
            <p:cNvSpPr/>
            <p:nvPr/>
          </p:nvSpPr>
          <p:spPr>
            <a:xfrm>
              <a:off x="10464159" y="480786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5BCD5483-8C05-48FE-9B54-364842DB4952}"/>
              </a:ext>
            </a:extLst>
          </p:cNvPr>
          <p:cNvGrpSpPr/>
          <p:nvPr/>
        </p:nvGrpSpPr>
        <p:grpSpPr>
          <a:xfrm>
            <a:off x="1837654" y="1780511"/>
            <a:ext cx="1490986" cy="2053819"/>
            <a:chOff x="1837654" y="1780511"/>
            <a:chExt cx="1490986" cy="2053819"/>
          </a:xfrm>
        </p:grpSpPr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46DA774-D49A-4480-9AF2-3E1AE4461C85}"/>
                </a:ext>
              </a:extLst>
            </p:cNvPr>
            <p:cNvSpPr txBox="1"/>
            <p:nvPr/>
          </p:nvSpPr>
          <p:spPr>
            <a:xfrm>
              <a:off x="2028260" y="3187999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1CBBF71F-E12F-4FC1-A7B2-69309825740A}"/>
                </a:ext>
              </a:extLst>
            </p:cNvPr>
            <p:cNvSpPr txBox="1"/>
            <p:nvPr/>
          </p:nvSpPr>
          <p:spPr>
            <a:xfrm>
              <a:off x="1837654" y="1780511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515" name="Arrow: Down 514">
              <a:extLst>
                <a:ext uri="{FF2B5EF4-FFF2-40B4-BE49-F238E27FC236}">
                  <a16:creationId xmlns:a16="http://schemas.microsoft.com/office/drawing/2014/main" id="{3E6ED19D-4FAD-4909-A37B-5D690EF6BB82}"/>
                </a:ext>
              </a:extLst>
            </p:cNvPr>
            <p:cNvSpPr/>
            <p:nvPr/>
          </p:nvSpPr>
          <p:spPr>
            <a:xfrm rot="10800000">
              <a:off x="2483015" y="2490816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8620C2CA-8F4A-410A-A4B4-280C2A0F1C18}"/>
              </a:ext>
            </a:extLst>
          </p:cNvPr>
          <p:cNvGrpSpPr/>
          <p:nvPr/>
        </p:nvGrpSpPr>
        <p:grpSpPr>
          <a:xfrm>
            <a:off x="1834156" y="4699713"/>
            <a:ext cx="1490986" cy="1992538"/>
            <a:chOff x="1834156" y="4699713"/>
            <a:chExt cx="1490986" cy="1992538"/>
          </a:xfrm>
        </p:grpSpPr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5412A322-B29F-4813-A3FD-4559A4245507}"/>
                </a:ext>
              </a:extLst>
            </p:cNvPr>
            <p:cNvSpPr txBox="1"/>
            <p:nvPr/>
          </p:nvSpPr>
          <p:spPr>
            <a:xfrm>
              <a:off x="1834156" y="4699713"/>
              <a:ext cx="1490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Differentiated</a:t>
              </a:r>
            </a:p>
            <a:p>
              <a:pPr algn="ctr"/>
              <a:r>
                <a:rPr lang="en-US" dirty="0"/>
                <a:t>Cells</a:t>
              </a: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F06CDA4C-E748-4A33-A3C6-B58ED036AEA3}"/>
                </a:ext>
              </a:extLst>
            </p:cNvPr>
            <p:cNvSpPr txBox="1"/>
            <p:nvPr/>
          </p:nvSpPr>
          <p:spPr>
            <a:xfrm>
              <a:off x="2066888" y="6045920"/>
              <a:ext cx="11151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Stem Cell </a:t>
              </a:r>
            </a:p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565" name="Arrow: Down 564">
              <a:extLst>
                <a:ext uri="{FF2B5EF4-FFF2-40B4-BE49-F238E27FC236}">
                  <a16:creationId xmlns:a16="http://schemas.microsoft.com/office/drawing/2014/main" id="{C81317E1-6C2A-4470-8DB0-25904DC8CC09}"/>
                </a:ext>
              </a:extLst>
            </p:cNvPr>
            <p:cNvSpPr/>
            <p:nvPr/>
          </p:nvSpPr>
          <p:spPr>
            <a:xfrm>
              <a:off x="2502532" y="5399687"/>
              <a:ext cx="294208" cy="593967"/>
            </a:xfrm>
            <a:prstGeom prst="downArrow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AE2C7F76-0901-402D-AB67-224DED3F6150}"/>
              </a:ext>
            </a:extLst>
          </p:cNvPr>
          <p:cNvGrpSpPr/>
          <p:nvPr/>
        </p:nvGrpSpPr>
        <p:grpSpPr>
          <a:xfrm>
            <a:off x="8756599" y="4139806"/>
            <a:ext cx="728084" cy="2562041"/>
            <a:chOff x="8756599" y="4139806"/>
            <a:chExt cx="728084" cy="2562041"/>
          </a:xfrm>
        </p:grpSpPr>
        <p:sp>
          <p:nvSpPr>
            <p:cNvPr id="567" name="Isosceles Triangle 566">
              <a:extLst>
                <a:ext uri="{FF2B5EF4-FFF2-40B4-BE49-F238E27FC236}">
                  <a16:creationId xmlns:a16="http://schemas.microsoft.com/office/drawing/2014/main" id="{7A4E5DB8-709F-4F78-A4CF-8FC68C62C922}"/>
                </a:ext>
              </a:extLst>
            </p:cNvPr>
            <p:cNvSpPr/>
            <p:nvPr/>
          </p:nvSpPr>
          <p:spPr>
            <a:xfrm rot="10800000">
              <a:off x="8965992" y="4825207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46000">
                  <a:srgbClr val="FF9B3F"/>
                </a:gs>
                <a:gs pos="100000">
                  <a:srgbClr val="0DCFF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CB2FDE01-ED5F-4D69-A321-CDB0C887B2E4}"/>
                </a:ext>
              </a:extLst>
            </p:cNvPr>
            <p:cNvSpPr txBox="1"/>
            <p:nvPr/>
          </p:nvSpPr>
          <p:spPr>
            <a:xfrm>
              <a:off x="8756599" y="4263502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SOX9</a:t>
              </a:r>
            </a:p>
          </p:txBody>
        </p:sp>
        <p:sp>
          <p:nvSpPr>
            <p:cNvPr id="569" name="Isosceles Triangle 568">
              <a:extLst>
                <a:ext uri="{FF2B5EF4-FFF2-40B4-BE49-F238E27FC236}">
                  <a16:creationId xmlns:a16="http://schemas.microsoft.com/office/drawing/2014/main" id="{57DBE944-4122-4866-BE83-DA9D1C24F9EC}"/>
                </a:ext>
              </a:extLst>
            </p:cNvPr>
            <p:cNvSpPr/>
            <p:nvPr/>
          </p:nvSpPr>
          <p:spPr>
            <a:xfrm>
              <a:off x="9057698" y="4139806"/>
              <a:ext cx="133431" cy="13343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DFF12ABD-80D5-4FA3-91BF-EB40D6F4B1F3}"/>
              </a:ext>
            </a:extLst>
          </p:cNvPr>
          <p:cNvGrpSpPr/>
          <p:nvPr/>
        </p:nvGrpSpPr>
        <p:grpSpPr>
          <a:xfrm>
            <a:off x="9664477" y="4608243"/>
            <a:ext cx="2105815" cy="2218476"/>
            <a:chOff x="9864601" y="4608243"/>
            <a:chExt cx="2105815" cy="2218476"/>
          </a:xfrm>
        </p:grpSpPr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57C2DBC-6072-4A4E-9B05-33F244091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6443385"/>
              <a:ext cx="1762084" cy="27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C215FE43-D68A-40A7-A96D-856C7D0C8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4608243"/>
              <a:ext cx="0" cy="1867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48B780F0-B825-441D-A3D9-E70A69719054}"/>
                </a:ext>
              </a:extLst>
            </p:cNvPr>
            <p:cNvSpPr txBox="1"/>
            <p:nvPr/>
          </p:nvSpPr>
          <p:spPr>
            <a:xfrm rot="16200000">
              <a:off x="9519955" y="5352307"/>
              <a:ext cx="105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GFP+</a:t>
              </a: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0BE6AC2A-0751-40DD-A319-14BBAA5A941C}"/>
                </a:ext>
              </a:extLst>
            </p:cNvPr>
            <p:cNvSpPr txBox="1"/>
            <p:nvPr/>
          </p:nvSpPr>
          <p:spPr>
            <a:xfrm>
              <a:off x="10665994" y="6457387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GFP- neg</a:t>
              </a:r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46F74310-283F-45AE-AD67-377D78DCB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332" y="4700703"/>
              <a:ext cx="1575486" cy="1783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A37A911F-22FA-4ED1-BFC9-C496A6C4F881}"/>
                </a:ext>
              </a:extLst>
            </p:cNvPr>
            <p:cNvSpPr/>
            <p:nvPr/>
          </p:nvSpPr>
          <p:spPr>
            <a:xfrm>
              <a:off x="10473718" y="6046802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2B580DAE-9563-4832-A01F-C8F28144957A}"/>
                </a:ext>
              </a:extLst>
            </p:cNvPr>
            <p:cNvSpPr/>
            <p:nvPr/>
          </p:nvSpPr>
          <p:spPr>
            <a:xfrm>
              <a:off x="10711168" y="592474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8BAFAC32-1C46-40A5-A97E-6A62A38A3B4A}"/>
                </a:ext>
              </a:extLst>
            </p:cNvPr>
            <p:cNvSpPr/>
            <p:nvPr/>
          </p:nvSpPr>
          <p:spPr>
            <a:xfrm>
              <a:off x="10807676" y="558712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9E942C0E-1F76-4CC8-9429-0587A7A1C343}"/>
                </a:ext>
              </a:extLst>
            </p:cNvPr>
            <p:cNvSpPr/>
            <p:nvPr/>
          </p:nvSpPr>
          <p:spPr>
            <a:xfrm>
              <a:off x="11265373" y="524370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356B228C-3083-451B-8DCD-01781EE60038}"/>
                </a:ext>
              </a:extLst>
            </p:cNvPr>
            <p:cNvSpPr/>
            <p:nvPr/>
          </p:nvSpPr>
          <p:spPr>
            <a:xfrm>
              <a:off x="11139937" y="5478284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D06C3A97-E439-4CAB-90F3-561475E89B17}"/>
                </a:ext>
              </a:extLst>
            </p:cNvPr>
            <p:cNvSpPr/>
            <p:nvPr/>
          </p:nvSpPr>
          <p:spPr>
            <a:xfrm>
              <a:off x="10999470" y="5603948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CC46948B-A05A-4CA3-B1B8-251332DDF2B6}"/>
                </a:ext>
              </a:extLst>
            </p:cNvPr>
            <p:cNvSpPr/>
            <p:nvPr/>
          </p:nvSpPr>
          <p:spPr>
            <a:xfrm>
              <a:off x="11100702" y="532810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B70749F6-9D95-4C50-B79A-E470F6C9D74D}"/>
                </a:ext>
              </a:extLst>
            </p:cNvPr>
            <p:cNvSpPr/>
            <p:nvPr/>
          </p:nvSpPr>
          <p:spPr>
            <a:xfrm>
              <a:off x="11016265" y="546416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1FB7B94-8813-4A6C-8FDB-3A456318D573}"/>
                </a:ext>
              </a:extLst>
            </p:cNvPr>
            <p:cNvSpPr/>
            <p:nvPr/>
          </p:nvSpPr>
          <p:spPr>
            <a:xfrm>
              <a:off x="10906539" y="5706284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7ACE2C5B-EA51-4967-A58D-EA04D433C2B4}"/>
                </a:ext>
              </a:extLst>
            </p:cNvPr>
            <p:cNvSpPr/>
            <p:nvPr/>
          </p:nvSpPr>
          <p:spPr>
            <a:xfrm>
              <a:off x="10579102" y="5924743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CA461A6F-3D50-4A4A-A7EB-97C42FFEA62B}"/>
                </a:ext>
              </a:extLst>
            </p:cNvPr>
            <p:cNvSpPr/>
            <p:nvPr/>
          </p:nvSpPr>
          <p:spPr>
            <a:xfrm>
              <a:off x="10736650" y="574716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BEEFADC3-1AD7-442D-801F-721726F36DA6}"/>
                </a:ext>
              </a:extLst>
            </p:cNvPr>
            <p:cNvSpPr/>
            <p:nvPr/>
          </p:nvSpPr>
          <p:spPr>
            <a:xfrm>
              <a:off x="10830119" y="5839536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7305D405-04B8-46AC-BED8-5D4D69658ADB}"/>
                </a:ext>
              </a:extLst>
            </p:cNvPr>
            <p:cNvSpPr/>
            <p:nvPr/>
          </p:nvSpPr>
          <p:spPr>
            <a:xfrm>
              <a:off x="10903261" y="5529215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192137B2-0749-4982-8A03-59516B796BFA}"/>
                </a:ext>
              </a:extLst>
            </p:cNvPr>
            <p:cNvSpPr/>
            <p:nvPr/>
          </p:nvSpPr>
          <p:spPr>
            <a:xfrm>
              <a:off x="11181584" y="535341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1C155A7-426B-4DD8-824F-79B9AACC0871}"/>
                </a:ext>
              </a:extLst>
            </p:cNvPr>
            <p:cNvSpPr/>
            <p:nvPr/>
          </p:nvSpPr>
          <p:spPr>
            <a:xfrm>
              <a:off x="11708187" y="6235522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36FDAD5-DBD3-4776-A52D-E68560D3F559}"/>
                </a:ext>
              </a:extLst>
            </p:cNvPr>
            <p:cNvSpPr/>
            <p:nvPr/>
          </p:nvSpPr>
          <p:spPr>
            <a:xfrm>
              <a:off x="11551924" y="6269707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C2BFD340-935A-4DD9-B399-9E9DA505E716}"/>
                </a:ext>
              </a:extLst>
            </p:cNvPr>
            <p:cNvSpPr/>
            <p:nvPr/>
          </p:nvSpPr>
          <p:spPr>
            <a:xfrm>
              <a:off x="11600149" y="6104563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4E34BF16-1EB6-499E-8FB5-8B4497351373}"/>
                </a:ext>
              </a:extLst>
            </p:cNvPr>
            <p:cNvSpPr/>
            <p:nvPr/>
          </p:nvSpPr>
          <p:spPr>
            <a:xfrm>
              <a:off x="10636216" y="6045920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AC0E8018-3ADC-4B3F-8B3A-5F109BB7CFCD}"/>
                </a:ext>
              </a:extLst>
            </p:cNvPr>
            <p:cNvSpPr/>
            <p:nvPr/>
          </p:nvSpPr>
          <p:spPr>
            <a:xfrm>
              <a:off x="10626007" y="5797937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3491306B-371B-4D56-9B6C-71F5DBE620BC}"/>
                </a:ext>
              </a:extLst>
            </p:cNvPr>
            <p:cNvSpPr txBox="1"/>
            <p:nvPr/>
          </p:nvSpPr>
          <p:spPr>
            <a:xfrm>
              <a:off x="11127050" y="6128158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31D4792F-E990-4CC5-B993-9644BEA54B20}"/>
                </a:ext>
              </a:extLst>
            </p:cNvPr>
            <p:cNvSpPr txBox="1"/>
            <p:nvPr/>
          </p:nvSpPr>
          <p:spPr>
            <a:xfrm>
              <a:off x="11243868" y="5943669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AEEC1246-50D5-4CB3-937A-FC780D97DFEA}"/>
                </a:ext>
              </a:extLst>
            </p:cNvPr>
            <p:cNvSpPr txBox="1"/>
            <p:nvPr/>
          </p:nvSpPr>
          <p:spPr>
            <a:xfrm>
              <a:off x="11294244" y="6064711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id="{FEE27DE0-DC36-4805-ABFD-AE4CC5DDC1D7}"/>
              </a:ext>
            </a:extLst>
          </p:cNvPr>
          <p:cNvGrpSpPr/>
          <p:nvPr/>
        </p:nvGrpSpPr>
        <p:grpSpPr>
          <a:xfrm>
            <a:off x="6452413" y="4020470"/>
            <a:ext cx="2277995" cy="2593536"/>
            <a:chOff x="6452413" y="4020470"/>
            <a:chExt cx="2277995" cy="2593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38D93D-CE1A-1742-8816-B4618E3800B6}"/>
                </a:ext>
              </a:extLst>
            </p:cNvPr>
            <p:cNvSpPr txBox="1"/>
            <p:nvPr/>
          </p:nvSpPr>
          <p:spPr>
            <a:xfrm>
              <a:off x="7891011" y="4251303"/>
              <a:ext cx="839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KRT20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DD5016A-5B85-4A54-A4C1-740646141883}"/>
                </a:ext>
              </a:extLst>
            </p:cNvPr>
            <p:cNvSpPr txBox="1"/>
            <p:nvPr/>
          </p:nvSpPr>
          <p:spPr>
            <a:xfrm>
              <a:off x="8189298" y="4020470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*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DB62E776-BE5F-44E9-8FA9-C4CEB12AAF06}"/>
                </a:ext>
              </a:extLst>
            </p:cNvPr>
            <p:cNvSpPr txBox="1"/>
            <p:nvPr/>
          </p:nvSpPr>
          <p:spPr>
            <a:xfrm>
              <a:off x="7301248" y="4251303"/>
              <a:ext cx="5982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GFP</a:t>
              </a:r>
            </a:p>
          </p:txBody>
        </p:sp>
        <p:sp>
          <p:nvSpPr>
            <p:cNvPr id="574" name="Isosceles Triangle 573">
              <a:extLst>
                <a:ext uri="{FF2B5EF4-FFF2-40B4-BE49-F238E27FC236}">
                  <a16:creationId xmlns:a16="http://schemas.microsoft.com/office/drawing/2014/main" id="{D34248F5-74D2-43C7-B48A-2BCFC13C23F3}"/>
                </a:ext>
              </a:extLst>
            </p:cNvPr>
            <p:cNvSpPr/>
            <p:nvPr/>
          </p:nvSpPr>
          <p:spPr>
            <a:xfrm>
              <a:off x="7453413" y="4735197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7F458BEF-28E1-4AB7-B3B5-AFFD429F701B}"/>
                </a:ext>
              </a:extLst>
            </p:cNvPr>
            <p:cNvSpPr/>
            <p:nvPr/>
          </p:nvSpPr>
          <p:spPr>
            <a:xfrm>
              <a:off x="6700364" y="4660829"/>
              <a:ext cx="316694" cy="1951008"/>
            </a:xfrm>
            <a:prstGeom prst="rect">
              <a:avLst/>
            </a:prstGeom>
            <a:gradFill>
              <a:gsLst>
                <a:gs pos="0">
                  <a:srgbClr val="6FFF3F"/>
                </a:gs>
                <a:gs pos="60000">
                  <a:srgbClr val="FF9B3F"/>
                </a:gs>
                <a:gs pos="100000">
                  <a:srgbClr val="0DCF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1DCBB42F-EF20-42B7-8508-731AA1EE7519}"/>
                </a:ext>
              </a:extLst>
            </p:cNvPr>
            <p:cNvSpPr txBox="1"/>
            <p:nvPr/>
          </p:nvSpPr>
          <p:spPr>
            <a:xfrm>
              <a:off x="6452413" y="4256727"/>
              <a:ext cx="69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CTRL</a:t>
              </a:r>
            </a:p>
          </p:txBody>
        </p:sp>
        <p:sp>
          <p:nvSpPr>
            <p:cNvPr id="577" name="Isosceles Triangle 576">
              <a:extLst>
                <a:ext uri="{FF2B5EF4-FFF2-40B4-BE49-F238E27FC236}">
                  <a16:creationId xmlns:a16="http://schemas.microsoft.com/office/drawing/2014/main" id="{5F26833E-0C43-47B1-8063-9877D1D4BB56}"/>
                </a:ext>
              </a:extLst>
            </p:cNvPr>
            <p:cNvSpPr/>
            <p:nvPr/>
          </p:nvSpPr>
          <p:spPr>
            <a:xfrm>
              <a:off x="8165767" y="4737366"/>
              <a:ext cx="366496" cy="1876640"/>
            </a:xfrm>
            <a:prstGeom prst="triangle">
              <a:avLst/>
            </a:prstGeom>
            <a:gradFill>
              <a:gsLst>
                <a:gs pos="0">
                  <a:srgbClr val="6FFF3F"/>
                </a:gs>
                <a:gs pos="57000">
                  <a:srgbClr val="FF9B3F"/>
                </a:gs>
                <a:gs pos="100000">
                  <a:srgbClr val="0DC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B4B56744-D09A-4A7F-B104-0F584762ABAD}"/>
                </a:ext>
              </a:extLst>
            </p:cNvPr>
            <p:cNvSpPr/>
            <p:nvPr/>
          </p:nvSpPr>
          <p:spPr>
            <a:xfrm>
              <a:off x="6799687" y="4158019"/>
              <a:ext cx="102336" cy="1023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FF99F44D-95AF-4F26-8DF9-F2E19B3D2034}"/>
                </a:ext>
              </a:extLst>
            </p:cNvPr>
            <p:cNvSpPr/>
            <p:nvPr/>
          </p:nvSpPr>
          <p:spPr>
            <a:xfrm>
              <a:off x="7591057" y="4156180"/>
              <a:ext cx="104175" cy="104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DF11BA91-0305-4C80-84FB-C4069FA24F5F}"/>
              </a:ext>
            </a:extLst>
          </p:cNvPr>
          <p:cNvSpPr txBox="1"/>
          <p:nvPr/>
        </p:nvSpPr>
        <p:spPr>
          <a:xfrm>
            <a:off x="4172875" y="719464"/>
            <a:ext cx="173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 Sorting</a:t>
            </a:r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0F0A1FE6-6F13-47F0-8079-43872D37485C}"/>
              </a:ext>
            </a:extLst>
          </p:cNvPr>
          <p:cNvSpPr/>
          <p:nvPr/>
        </p:nvSpPr>
        <p:spPr>
          <a:xfrm>
            <a:off x="10729949" y="3232036"/>
            <a:ext cx="1032602" cy="67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E64D60B8-2A5C-4378-855E-D97D98BA6204}"/>
              </a:ext>
            </a:extLst>
          </p:cNvPr>
          <p:cNvSpPr/>
          <p:nvPr/>
        </p:nvSpPr>
        <p:spPr>
          <a:xfrm>
            <a:off x="10737690" y="5853104"/>
            <a:ext cx="1032602" cy="6705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9CF5D907-3FA0-4C53-A7F1-98A56E9DCA0D}"/>
              </a:ext>
            </a:extLst>
          </p:cNvPr>
          <p:cNvSpPr/>
          <p:nvPr/>
        </p:nvSpPr>
        <p:spPr>
          <a:xfrm>
            <a:off x="9991795" y="4627756"/>
            <a:ext cx="693737" cy="478516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" grpId="0"/>
      <p:bldP spid="590" grpId="0" animBg="1"/>
      <p:bldP spid="594" grpId="0" animBg="1"/>
      <p:bldP spid="59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4367459" y="1467968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2B40-85CA-9343-AF0B-567FE1D001D2}"/>
              </a:ext>
            </a:extLst>
          </p:cNvPr>
          <p:cNvSpPr txBox="1"/>
          <p:nvPr/>
        </p:nvSpPr>
        <p:spPr>
          <a:xfrm>
            <a:off x="80983" y="128199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E0236-0AFD-C341-A9E1-E740414FA129}"/>
              </a:ext>
            </a:extLst>
          </p:cNvPr>
          <p:cNvSpPr txBox="1"/>
          <p:nvPr/>
        </p:nvSpPr>
        <p:spPr>
          <a:xfrm>
            <a:off x="11293475" y="244209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52977-DF33-1542-8157-D0E013C8592E}"/>
              </a:ext>
            </a:extLst>
          </p:cNvPr>
          <p:cNvSpPr txBox="1"/>
          <p:nvPr/>
        </p:nvSpPr>
        <p:spPr>
          <a:xfrm>
            <a:off x="11293475" y="30795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C5B9AEA4-9FEB-B449-9377-DD819D1E231D}"/>
              </a:ext>
            </a:extLst>
          </p:cNvPr>
          <p:cNvSpPr/>
          <p:nvPr/>
        </p:nvSpPr>
        <p:spPr>
          <a:xfrm>
            <a:off x="11067071" y="2376784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B1D8692B-C827-564B-B5D5-C6ECCDE2FA8A}"/>
              </a:ext>
            </a:extLst>
          </p:cNvPr>
          <p:cNvSpPr/>
          <p:nvPr/>
        </p:nvSpPr>
        <p:spPr>
          <a:xfrm>
            <a:off x="11067071" y="2953692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4E1C2F30-FE96-A04B-8E2F-1283F523F320}"/>
              </a:ext>
            </a:extLst>
          </p:cNvPr>
          <p:cNvSpPr/>
          <p:nvPr/>
        </p:nvSpPr>
        <p:spPr>
          <a:xfrm>
            <a:off x="1940191" y="140346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9AC74A-2FDF-844F-960C-4C18671A615B}"/>
              </a:ext>
            </a:extLst>
          </p:cNvPr>
          <p:cNvCxnSpPr/>
          <p:nvPr/>
        </p:nvCxnSpPr>
        <p:spPr>
          <a:xfrm>
            <a:off x="2161581" y="140346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FB5B90-3107-BE49-97F0-A0BC50ABC3EC}"/>
              </a:ext>
            </a:extLst>
          </p:cNvPr>
          <p:cNvCxnSpPr>
            <a:cxnSpLocks/>
          </p:cNvCxnSpPr>
          <p:nvPr/>
        </p:nvCxnSpPr>
        <p:spPr>
          <a:xfrm flipV="1">
            <a:off x="2161582" y="375699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B1C801-A80F-784B-B499-2FDE2858D9EB}"/>
              </a:ext>
            </a:extLst>
          </p:cNvPr>
          <p:cNvSpPr/>
          <p:nvPr/>
        </p:nvSpPr>
        <p:spPr>
          <a:xfrm>
            <a:off x="3020598" y="2840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2B76CC-9CBD-BB4B-8314-FFE5B224F93C}"/>
              </a:ext>
            </a:extLst>
          </p:cNvPr>
          <p:cNvSpPr/>
          <p:nvPr/>
        </p:nvSpPr>
        <p:spPr>
          <a:xfrm>
            <a:off x="3020598" y="2840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977673-08FD-1840-A42D-DF1C544F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93" y="4635179"/>
            <a:ext cx="8854180" cy="2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1C0362-882A-6F48-A30E-59A91151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24" y="1968692"/>
            <a:ext cx="8793514" cy="20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89C439-FC62-6E45-850D-2EC716FA47B2}"/>
              </a:ext>
            </a:extLst>
          </p:cNvPr>
          <p:cNvSpPr/>
          <p:nvPr/>
        </p:nvSpPr>
        <p:spPr>
          <a:xfrm>
            <a:off x="-223275" y="650563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LFC Heatmap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7FDCFE-DD3C-0742-9D37-C945D620E0A5}"/>
              </a:ext>
            </a:extLst>
          </p:cNvPr>
          <p:cNvSpPr/>
          <p:nvPr/>
        </p:nvSpPr>
        <p:spPr>
          <a:xfrm>
            <a:off x="4367458" y="4186825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HT-29 </a:t>
            </a:r>
            <a:r>
              <a:rPr lang="en-US" sz="2400" dirty="0"/>
              <a:t>KRT20 GFP 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2072</Words>
  <Application>Microsoft Macintosh PowerPoint</Application>
  <PresentationFormat>Widescreen</PresentationFormat>
  <Paragraphs>625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CRISPR-Screen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CRISPR-Screen Update</dc:title>
  <dc:creator>David Chen</dc:creator>
  <cp:lastModifiedBy>David Chen</cp:lastModifiedBy>
  <cp:revision>71</cp:revision>
  <dcterms:created xsi:type="dcterms:W3CDTF">2021-02-01T22:29:48Z</dcterms:created>
  <dcterms:modified xsi:type="dcterms:W3CDTF">2021-02-16T02:27:49Z</dcterms:modified>
</cp:coreProperties>
</file>